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18288000" cy="10287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19170392" val="1068" revOS="4"/>
      <pr:smFileRevision xmlns:pr="smNativeData" xmlns="smNativeData" dt="1719170392" val="0"/>
      <pr:guideOptions xmlns:pr="smNativeData" xmlns="smNativeData" dt="1719170392" snapToGrid="1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>
      <p:cViewPr varScale="1">
        <p:scale>
          <a:sx n="39" d="100"/>
          <a:sy n="39" d="100"/>
        </p:scale>
        <p:origin x="734" y="321"/>
      </p:cViewPr>
      <p:guideLst x="0" y="0"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9" d="100"/>
        <a:sy n="9" d="100"/>
      </p:scale>
      <p:origin x="0" y="0"/>
    </p:cViewPr>
  </p:sorterViewPr>
  <p:notesViewPr>
    <p:cSldViewPr>
      <p:cViewPr>
        <p:scale>
          <a:sx n="39" d="100"/>
          <a:sy n="39" d="100"/>
        </p:scale>
        <p:origin x="734" y="321"/>
      </p:cViewPr>
    </p:cSldViewPr>
  </p:notesViewPr>
  <p:gridSpacing cx="78028800" cy="7802880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Q7cw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DAYAAA4JAAC2IgAAfBMAABAgAAAmAAAACAAAAD2wAAAAAAAA"/>
              </a:ext>
            </a:extLst>
          </p:cNvSpPr>
          <p:nvPr>
            <p:ph type="ctrTitle"/>
          </p:nvPr>
        </p:nvSpPr>
        <p:spPr>
          <a:xfrm>
            <a:off x="982980" y="1471930"/>
            <a:ext cx="4659630" cy="169545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sz="2000" b="1" i="0" cap="none">
                <a:solidFill>
                  <a:schemeClr val="tx1"/>
                </a:solidFill>
                <a:latin typeface="Tahoma" pitchFamily="2" charset="0"/>
                <a:ea typeface="Calibri" pitchFamily="2" charset="0"/>
                <a:cs typeface="Calibri" pitchFamily="2" charset="0"/>
              </a:defRPr>
            </a:lvl1pPr>
          </a:lstStyle>
          <a:p>
            <a:pPr/>
          </a:p>
        </p:txBody>
      </p:sp>
      <p:sp>
        <p:nvSpPr>
          <p:cNvPr id="3" name="Holder 3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BAAAHAjAACgXwAAQjMAABAgAAAmAAAACAAAAD0wAAAAAAAA"/>
              </a:ext>
            </a:extLst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4" name="Holder 4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z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CYAANo6AABASgAABD4AABAgAAAmAAAACAAAADyAAAAAAAAA"/>
              </a:ext>
            </a:extLst>
          </p:cNvSpPr>
          <p:nvPr>
            <p:ph type="ftr" sz="quarter" idx="11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ctr">
              <a:defRPr cap="none">
                <a:solidFill>
                  <a:srgbClr val="8C8C8C"/>
                </a:solidFill>
              </a:defRPr>
            </a:lvl1pPr>
          </a:lstStyle>
          <a:p>
            <a:pPr/>
          </a:p>
        </p:txBody>
      </p:sp>
      <p:sp>
        <p:nvSpPr>
          <p:cNvPr id="5" name="Holder 5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UAANo6AACAHwAABD4AABAgAAAmAAAACAAAADyAAAAAAAAA"/>
              </a:ext>
            </a:extLst>
          </p:cNvSpPr>
          <p:nvPr>
            <p:ph type="dt" sz="half" idx="10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cap="none">
                <a:solidFill>
                  <a:srgbClr val="8C8C8C"/>
                </a:solidFill>
              </a:defRPr>
            </a:lvl1pPr>
          </a:lstStyle>
          <a:p>
            <a:pPr/>
            <a:fld id="{3B06A03D-73D6-5356-98BE-8503EEF06ED0}" type="datetime1">
              <a:rPr lang="en-us" cap="none"/>
              <a:t/>
            </a:fld>
            <a:endParaRPr lang="en-us" cap="none"/>
          </a:p>
        </p:txBody>
      </p:sp>
      <p:sp>
        <p:nvSpPr>
          <p:cNvPr id="6" name="Holder 6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FEAANo6AADgagAABD4AABAgAAAmAAAACAAAADyAAAAAAAAA"/>
              </a:ext>
            </a:extLst>
          </p:cNvSpPr>
          <p:nvPr>
            <p:ph type="sldNum" sz="quarter" idx="12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r">
              <a:defRPr cap="none">
                <a:solidFill>
                  <a:srgbClr val="8C8C8C"/>
                </a:solidFill>
              </a:defRPr>
            </a:lvl1pPr>
          </a:lstStyle>
          <a:p>
            <a:pPr/>
            <a:fld id="{3B06842E-60D6-5372-98BE-9627CAF06EC3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 object 16"/>
          <p:cNvPicPr>
            <a:extLst>
              <a:ext uri="smNativeData">
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AAAAACmIgAAGEUAAEg/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2450"/>
            <a:ext cx="11231880" cy="46545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Holder 2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gsAAD8FAAA5GAAANwgAABAgAAAmAAAACAAAADyAAAAAAAAA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sz="2000" b="1" i="0" cap="none">
                <a:solidFill>
                  <a:schemeClr val="tx1"/>
                </a:solidFill>
                <a:latin typeface="Tahoma" pitchFamily="2" charset="0"/>
                <a:ea typeface="Calibri" pitchFamily="2" charset="0"/>
                <a:cs typeface="Calibri" pitchFamily="2" charset="0"/>
              </a:defRPr>
            </a:lvl1pPr>
          </a:lstStyle>
          <a:p>
            <a:pPr/>
          </a:p>
        </p:txBody>
      </p:sp>
      <p:sp>
        <p:nvSpPr>
          <p:cNvPr id="4" name="Holder 3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UAAI4OAADgagAAUjgAABAgAAAmAAAACAAAADwAAAAAAAAA"/>
              </a:ext>
            </a:extLst>
          </p:cNvSpPr>
          <p:nvPr>
            <p:ph idx="1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5" name="Holder 4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SiY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CYAANo6AABASgAABD4AABAgAAAmAAAACAAAADyAAAAAAAAA"/>
              </a:ext>
            </a:extLst>
          </p:cNvSpPr>
          <p:nvPr>
            <p:ph type="ftr" sz="quarter" idx="11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ctr">
              <a:defRPr cap="none">
                <a:solidFill>
                  <a:srgbClr val="8C8C8C"/>
                </a:solidFill>
              </a:defRPr>
            </a:lvl1pPr>
          </a:lstStyle>
          <a:p>
            <a:pPr/>
          </a:p>
        </p:txBody>
      </p:sp>
      <p:sp>
        <p:nvSpPr>
          <p:cNvPr id="6" name="Holder 5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AAR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UAANo6AACAHwAABD4AABAgAAAmAAAACAAAADyAAAAAAAAA"/>
              </a:ext>
            </a:extLst>
          </p:cNvSpPr>
          <p:nvPr>
            <p:ph type="dt" sz="half" idx="10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cap="none">
                <a:solidFill>
                  <a:srgbClr val="8C8C8C"/>
                </a:solidFill>
              </a:defRPr>
            </a:lvl1pPr>
          </a:lstStyle>
          <a:p>
            <a:pPr/>
            <a:fld id="{3B068E56-18D6-5378-98BE-EE2DC0F06EBB}" type="datetime1">
              <a:rPr lang="en-us" cap="none"/>
              <a:t/>
            </a:fld>
            <a:endParaRPr lang="en-us" cap="none"/>
          </a:p>
        </p:txBody>
      </p:sp>
      <p:sp>
        <p:nvSpPr>
          <p:cNvPr id="7" name="Holder 6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AuN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FEAANo6AADgagAABD4AABAgAAAmAAAACAAAADyAAAAAAAAA"/>
              </a:ext>
            </a:extLst>
          </p:cNvSpPr>
          <p:nvPr>
            <p:ph type="sldNum" sz="quarter" idx="12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r">
              <a:defRPr cap="none">
                <a:solidFill>
                  <a:srgbClr val="8C8C8C"/>
                </a:solidFill>
              </a:defRPr>
            </a:lvl1pPr>
          </a:lstStyle>
          <a:p>
            <a:pPr/>
            <a:fld id="{3B06C8E8-A6D6-533E-98BE-506B86F06E05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 object 16"/>
          <p:cNvPicPr>
            <a:extLst>
              <a:ext uri="smNativeData">
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QGAACFBAAA8gkAACMI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734695"/>
            <a:ext cx="588010" cy="5880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bg object 17"/>
          <p:cNvPicPr>
            <a:extLst>
              <a:ext uri="smNativeData">
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HVEAAAAAAAAgHAAAEg/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1128375" y="0"/>
            <a:ext cx="7159625" cy="10287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bg object 18"/>
          <p:cNvSpPr>
            <a:extLst>
              <a:ext uri="smNativeData">
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9JMd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5qB2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JMdAP///wEAAAAAAAAAAAAAAAAAAAAAAAAAAAAAAAAAAAAAAAAAAAAAAAB/f38A7uzhA8zMzADAwP8Af39/AAAAAAAAAAAAAAAAAAAAAAAAAAAAIQAAABgAAAAUAAAAimYAAIUEAAApagAAJAgAABAAAAAmAAAACAAAAP//////////"/>
              </a:ext>
            </a:extLst>
          </p:cNvSpPr>
          <p:nvPr/>
        </p:nvSpPr>
        <p:spPr>
          <a:xfrm>
            <a:off x="16668750" y="734695"/>
            <a:ext cx="588645" cy="588645"/>
          </a:xfrm>
          <a:custGeom>
            <a:avLst/>
            <a:gdLst/>
            <a:ahLst/>
            <a:cxnLst/>
            <a:rect l="0" t="0" r="588645" b="588645"/>
            <a:pathLst>
              <a:path w="588645" h="588645">
                <a:moveTo>
                  <a:pt x="294066" y="588132"/>
                </a:moveTo>
                <a:lnTo>
                  <a:pt x="246366" y="584284"/>
                </a:lnTo>
                <a:lnTo>
                  <a:pt x="201118" y="573141"/>
                </a:lnTo>
                <a:lnTo>
                  <a:pt x="158925" y="555309"/>
                </a:lnTo>
                <a:lnTo>
                  <a:pt x="120393" y="531395"/>
                </a:lnTo>
                <a:lnTo>
                  <a:pt x="86128" y="502002"/>
                </a:lnTo>
                <a:lnTo>
                  <a:pt x="56737" y="467738"/>
                </a:lnTo>
                <a:lnTo>
                  <a:pt x="32822" y="429206"/>
                </a:lnTo>
                <a:lnTo>
                  <a:pt x="14991" y="387014"/>
                </a:lnTo>
                <a:lnTo>
                  <a:pt x="3848" y="341765"/>
                </a:lnTo>
                <a:lnTo>
                  <a:pt x="0" y="294058"/>
                </a:lnTo>
                <a:lnTo>
                  <a:pt x="3848" y="246367"/>
                </a:lnTo>
                <a:lnTo>
                  <a:pt x="14991" y="201118"/>
                </a:lnTo>
                <a:lnTo>
                  <a:pt x="32822" y="158925"/>
                </a:lnTo>
                <a:lnTo>
                  <a:pt x="56737" y="120393"/>
                </a:lnTo>
                <a:lnTo>
                  <a:pt x="86128" y="86130"/>
                </a:lnTo>
                <a:lnTo>
                  <a:pt x="120393" y="56737"/>
                </a:lnTo>
                <a:lnTo>
                  <a:pt x="158925" y="32823"/>
                </a:lnTo>
                <a:lnTo>
                  <a:pt x="201118" y="14991"/>
                </a:lnTo>
                <a:lnTo>
                  <a:pt x="246366" y="3848"/>
                </a:lnTo>
                <a:lnTo>
                  <a:pt x="294065" y="0"/>
                </a:lnTo>
                <a:lnTo>
                  <a:pt x="341764" y="3848"/>
                </a:lnTo>
                <a:lnTo>
                  <a:pt x="387013" y="14991"/>
                </a:lnTo>
                <a:lnTo>
                  <a:pt x="429206" y="32823"/>
                </a:lnTo>
                <a:lnTo>
                  <a:pt x="467737" y="56737"/>
                </a:lnTo>
                <a:lnTo>
                  <a:pt x="502002" y="86130"/>
                </a:lnTo>
                <a:lnTo>
                  <a:pt x="531394" y="120393"/>
                </a:lnTo>
                <a:lnTo>
                  <a:pt x="555309" y="158925"/>
                </a:lnTo>
                <a:lnTo>
                  <a:pt x="573140" y="201118"/>
                </a:lnTo>
                <a:lnTo>
                  <a:pt x="584283" y="246367"/>
                </a:lnTo>
                <a:lnTo>
                  <a:pt x="588131" y="294066"/>
                </a:lnTo>
                <a:lnTo>
                  <a:pt x="584283" y="341765"/>
                </a:lnTo>
                <a:lnTo>
                  <a:pt x="573140" y="387014"/>
                </a:lnTo>
                <a:lnTo>
                  <a:pt x="555309" y="429206"/>
                </a:lnTo>
                <a:lnTo>
                  <a:pt x="531394" y="467738"/>
                </a:lnTo>
                <a:lnTo>
                  <a:pt x="502002" y="502002"/>
                </a:lnTo>
                <a:lnTo>
                  <a:pt x="467737" y="531395"/>
                </a:lnTo>
                <a:lnTo>
                  <a:pt x="429206" y="555309"/>
                </a:lnTo>
                <a:lnTo>
                  <a:pt x="387013" y="573141"/>
                </a:lnTo>
                <a:lnTo>
                  <a:pt x="341764" y="584284"/>
                </a:lnTo>
                <a:lnTo>
                  <a:pt x="294066" y="588132"/>
                </a:lnTo>
                <a:close/>
              </a:path>
            </a:pathLst>
          </a:custGeom>
          <a:solidFill>
            <a:srgbClr val="F4931D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5" name="bg object 19"/>
          <p:cNvSpPr>
            <a:extLst>
              <a:ext uri="smNativeData">
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kiB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DgcAAD8FAAA5CQAAagcAABAAAAAmAAAACAAAAP//////////"/>
              </a:ext>
            </a:extLst>
          </p:cNvSpPr>
          <p:nvPr/>
        </p:nvSpPr>
        <p:spPr>
          <a:xfrm>
            <a:off x="1146810" y="852805"/>
            <a:ext cx="352425" cy="352425"/>
          </a:xfrm>
          <a:custGeom>
            <a:avLst/>
            <a:gdLst/>
            <a:ahLst/>
            <a:cxnLst/>
            <a:rect l="0" t="0" r="352425" b="352425"/>
            <a:pathLst>
              <a:path w="352425" h="352425">
                <a:moveTo>
                  <a:pt x="176048" y="352096"/>
                </a:moveTo>
                <a:lnTo>
                  <a:pt x="129301" y="345797"/>
                </a:lnTo>
                <a:lnTo>
                  <a:pt x="87261" y="328026"/>
                </a:lnTo>
                <a:lnTo>
                  <a:pt x="51619" y="300474"/>
                </a:lnTo>
                <a:lnTo>
                  <a:pt x="24070" y="264834"/>
                </a:lnTo>
                <a:lnTo>
                  <a:pt x="6299" y="222794"/>
                </a:lnTo>
                <a:lnTo>
                  <a:pt x="0" y="176048"/>
                </a:lnTo>
                <a:lnTo>
                  <a:pt x="6299" y="129301"/>
                </a:lnTo>
                <a:lnTo>
                  <a:pt x="24070" y="87261"/>
                </a:lnTo>
                <a:lnTo>
                  <a:pt x="51619" y="51619"/>
                </a:lnTo>
                <a:lnTo>
                  <a:pt x="87261" y="24070"/>
                </a:lnTo>
                <a:lnTo>
                  <a:pt x="129301" y="6299"/>
                </a:lnTo>
                <a:lnTo>
                  <a:pt x="176048" y="0"/>
                </a:lnTo>
                <a:lnTo>
                  <a:pt x="222795" y="6299"/>
                </a:lnTo>
                <a:lnTo>
                  <a:pt x="244094" y="15303"/>
                </a:lnTo>
                <a:lnTo>
                  <a:pt x="176048" y="15303"/>
                </a:lnTo>
                <a:lnTo>
                  <a:pt x="125295" y="23511"/>
                </a:lnTo>
                <a:lnTo>
                  <a:pt x="81175" y="46357"/>
                </a:lnTo>
                <a:lnTo>
                  <a:pt x="46357" y="81175"/>
                </a:lnTo>
                <a:lnTo>
                  <a:pt x="23511" y="125295"/>
                </a:lnTo>
                <a:lnTo>
                  <a:pt x="15303" y="176048"/>
                </a:lnTo>
                <a:lnTo>
                  <a:pt x="23511" y="226801"/>
                </a:lnTo>
                <a:lnTo>
                  <a:pt x="46357" y="270921"/>
                </a:lnTo>
                <a:lnTo>
                  <a:pt x="81175" y="305739"/>
                </a:lnTo>
                <a:lnTo>
                  <a:pt x="125295" y="328584"/>
                </a:lnTo>
                <a:lnTo>
                  <a:pt x="176048" y="336793"/>
                </a:lnTo>
                <a:lnTo>
                  <a:pt x="244094" y="336793"/>
                </a:lnTo>
                <a:lnTo>
                  <a:pt x="222795" y="345797"/>
                </a:lnTo>
                <a:lnTo>
                  <a:pt x="176048" y="352096"/>
                </a:lnTo>
                <a:close/>
              </a:path>
              <a:path w="352425" h="352425">
                <a:moveTo>
                  <a:pt x="244094" y="336793"/>
                </a:moveTo>
                <a:lnTo>
                  <a:pt x="176048" y="336793"/>
                </a:lnTo>
                <a:lnTo>
                  <a:pt x="226801" y="328584"/>
                </a:lnTo>
                <a:lnTo>
                  <a:pt x="270920" y="305738"/>
                </a:lnTo>
                <a:lnTo>
                  <a:pt x="305738" y="270920"/>
                </a:lnTo>
                <a:lnTo>
                  <a:pt x="328584" y="226801"/>
                </a:lnTo>
                <a:lnTo>
                  <a:pt x="336793" y="176048"/>
                </a:lnTo>
                <a:lnTo>
                  <a:pt x="328584" y="125295"/>
                </a:lnTo>
                <a:lnTo>
                  <a:pt x="305738" y="81175"/>
                </a:lnTo>
                <a:lnTo>
                  <a:pt x="270920" y="46357"/>
                </a:lnTo>
                <a:lnTo>
                  <a:pt x="226801" y="23511"/>
                </a:lnTo>
                <a:lnTo>
                  <a:pt x="176048" y="15303"/>
                </a:lnTo>
                <a:lnTo>
                  <a:pt x="244094" y="15303"/>
                </a:lnTo>
                <a:lnTo>
                  <a:pt x="300475" y="51619"/>
                </a:lnTo>
                <a:lnTo>
                  <a:pt x="328026" y="87261"/>
                </a:lnTo>
                <a:lnTo>
                  <a:pt x="345797" y="129301"/>
                </a:lnTo>
                <a:lnTo>
                  <a:pt x="352096" y="176048"/>
                </a:lnTo>
                <a:lnTo>
                  <a:pt x="345797" y="222794"/>
                </a:lnTo>
                <a:lnTo>
                  <a:pt x="328026" y="264834"/>
                </a:lnTo>
                <a:lnTo>
                  <a:pt x="300475" y="300474"/>
                </a:lnTo>
                <a:lnTo>
                  <a:pt x="264834" y="328026"/>
                </a:lnTo>
                <a:lnTo>
                  <a:pt x="244094" y="33679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pic>
        <p:nvPicPr>
          <p:cNvPr id="6" name="bg object 20"/>
          <p:cNvPicPr>
            <a:extLst>
              <a:ext uri="smNativeData">
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H4HAACvBQAAyAgAAPkG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17930" y="923925"/>
            <a:ext cx="209550" cy="2095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bg object 21"/>
          <p:cNvSpPr>
            <a:extLst>
              <a:ext uri="smNativeData">
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ibA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bGcAAGcFAABHaQAAQgcAABAAAAAmAAAACAAAAP//////////"/>
              </a:ext>
            </a:extLst>
          </p:cNvSpPr>
          <p:nvPr/>
        </p:nvSpPr>
        <p:spPr>
          <a:xfrm>
            <a:off x="16812260" y="878205"/>
            <a:ext cx="301625" cy="301625"/>
          </a:xfrm>
          <a:custGeom>
            <a:avLst/>
            <a:gdLst/>
            <a:ahLst/>
            <a:cxnLst/>
            <a:rect l="0" t="0" r="301625" b="301625"/>
            <a:pathLst>
              <a:path w="301625" h="301625">
                <a:moveTo>
                  <a:pt x="150760" y="301520"/>
                </a:moveTo>
                <a:lnTo>
                  <a:pt x="93035" y="290120"/>
                </a:lnTo>
                <a:lnTo>
                  <a:pt x="44155" y="257363"/>
                </a:lnTo>
                <a:lnTo>
                  <a:pt x="11400" y="208485"/>
                </a:lnTo>
                <a:lnTo>
                  <a:pt x="0" y="150760"/>
                </a:lnTo>
                <a:lnTo>
                  <a:pt x="2895" y="121119"/>
                </a:lnTo>
                <a:lnTo>
                  <a:pt x="25243" y="67163"/>
                </a:lnTo>
                <a:lnTo>
                  <a:pt x="67163" y="25243"/>
                </a:lnTo>
                <a:lnTo>
                  <a:pt x="121119" y="2895"/>
                </a:lnTo>
                <a:lnTo>
                  <a:pt x="150760" y="0"/>
                </a:lnTo>
                <a:lnTo>
                  <a:pt x="180401" y="2895"/>
                </a:lnTo>
                <a:lnTo>
                  <a:pt x="202787" y="9674"/>
                </a:lnTo>
                <a:lnTo>
                  <a:pt x="150760" y="9674"/>
                </a:lnTo>
                <a:lnTo>
                  <a:pt x="123021" y="12384"/>
                </a:lnTo>
                <a:lnTo>
                  <a:pt x="72527" y="33298"/>
                </a:lnTo>
                <a:lnTo>
                  <a:pt x="33298" y="72527"/>
                </a:lnTo>
                <a:lnTo>
                  <a:pt x="12384" y="123021"/>
                </a:lnTo>
                <a:lnTo>
                  <a:pt x="9674" y="150760"/>
                </a:lnTo>
                <a:lnTo>
                  <a:pt x="11553" y="173904"/>
                </a:lnTo>
                <a:lnTo>
                  <a:pt x="17091" y="196111"/>
                </a:lnTo>
                <a:lnTo>
                  <a:pt x="26140" y="217031"/>
                </a:lnTo>
                <a:lnTo>
                  <a:pt x="38555" y="236312"/>
                </a:lnTo>
                <a:lnTo>
                  <a:pt x="262965" y="236312"/>
                </a:lnTo>
                <a:lnTo>
                  <a:pt x="274668" y="236312"/>
                </a:lnTo>
                <a:lnTo>
                  <a:pt x="257363" y="257363"/>
                </a:lnTo>
                <a:lnTo>
                  <a:pt x="234357" y="276276"/>
                </a:lnTo>
                <a:lnTo>
                  <a:pt x="208485" y="290120"/>
                </a:lnTo>
                <a:lnTo>
                  <a:pt x="180401" y="298625"/>
                </a:lnTo>
                <a:lnTo>
                  <a:pt x="150760" y="301520"/>
                </a:lnTo>
                <a:close/>
              </a:path>
              <a:path w="301625" h="301625">
                <a:moveTo>
                  <a:pt x="274668" y="236312"/>
                </a:moveTo>
                <a:lnTo>
                  <a:pt x="262965" y="236312"/>
                </a:lnTo>
                <a:lnTo>
                  <a:pt x="275379" y="217030"/>
                </a:lnTo>
                <a:lnTo>
                  <a:pt x="284429" y="196111"/>
                </a:lnTo>
                <a:lnTo>
                  <a:pt x="289967" y="173904"/>
                </a:lnTo>
                <a:lnTo>
                  <a:pt x="291846" y="150760"/>
                </a:lnTo>
                <a:lnTo>
                  <a:pt x="289136" y="123021"/>
                </a:lnTo>
                <a:lnTo>
                  <a:pt x="268221" y="72527"/>
                </a:lnTo>
                <a:lnTo>
                  <a:pt x="228992" y="33298"/>
                </a:lnTo>
                <a:lnTo>
                  <a:pt x="178499" y="12384"/>
                </a:lnTo>
                <a:lnTo>
                  <a:pt x="150760" y="9674"/>
                </a:lnTo>
                <a:lnTo>
                  <a:pt x="202787" y="9674"/>
                </a:lnTo>
                <a:lnTo>
                  <a:pt x="257363" y="44155"/>
                </a:lnTo>
                <a:lnTo>
                  <a:pt x="290120" y="93035"/>
                </a:lnTo>
                <a:lnTo>
                  <a:pt x="301520" y="150760"/>
                </a:lnTo>
                <a:lnTo>
                  <a:pt x="298625" y="180401"/>
                </a:lnTo>
                <a:lnTo>
                  <a:pt x="290120" y="208485"/>
                </a:lnTo>
                <a:lnTo>
                  <a:pt x="276276" y="234357"/>
                </a:lnTo>
                <a:lnTo>
                  <a:pt x="274668" y="236312"/>
                </a:lnTo>
                <a:close/>
              </a:path>
              <a:path w="301625" h="301625">
                <a:moveTo>
                  <a:pt x="150760" y="195208"/>
                </a:moveTo>
                <a:lnTo>
                  <a:pt x="123443" y="189679"/>
                </a:lnTo>
                <a:lnTo>
                  <a:pt x="101111" y="174610"/>
                </a:lnTo>
                <a:lnTo>
                  <a:pt x="86042" y="152278"/>
                </a:lnTo>
                <a:lnTo>
                  <a:pt x="80513" y="124961"/>
                </a:lnTo>
                <a:lnTo>
                  <a:pt x="86042" y="97644"/>
                </a:lnTo>
                <a:lnTo>
                  <a:pt x="101111" y="75311"/>
                </a:lnTo>
                <a:lnTo>
                  <a:pt x="123443" y="60243"/>
                </a:lnTo>
                <a:lnTo>
                  <a:pt x="150760" y="54714"/>
                </a:lnTo>
                <a:lnTo>
                  <a:pt x="178077" y="60243"/>
                </a:lnTo>
                <a:lnTo>
                  <a:pt x="200409" y="75311"/>
                </a:lnTo>
                <a:lnTo>
                  <a:pt x="215478" y="97644"/>
                </a:lnTo>
                <a:lnTo>
                  <a:pt x="221007" y="124961"/>
                </a:lnTo>
                <a:lnTo>
                  <a:pt x="215478" y="152278"/>
                </a:lnTo>
                <a:lnTo>
                  <a:pt x="200409" y="174610"/>
                </a:lnTo>
                <a:lnTo>
                  <a:pt x="178077" y="189679"/>
                </a:lnTo>
                <a:lnTo>
                  <a:pt x="150760" y="195208"/>
                </a:lnTo>
                <a:close/>
              </a:path>
              <a:path w="301625" h="301625">
                <a:moveTo>
                  <a:pt x="262965" y="236312"/>
                </a:moveTo>
                <a:lnTo>
                  <a:pt x="38555" y="236312"/>
                </a:lnTo>
                <a:lnTo>
                  <a:pt x="51295" y="222338"/>
                </a:lnTo>
                <a:lnTo>
                  <a:pt x="66730" y="211918"/>
                </a:lnTo>
                <a:lnTo>
                  <a:pt x="84216" y="205406"/>
                </a:lnTo>
                <a:lnTo>
                  <a:pt x="103112" y="203156"/>
                </a:lnTo>
                <a:lnTo>
                  <a:pt x="198408" y="203156"/>
                </a:lnTo>
                <a:lnTo>
                  <a:pt x="217304" y="205406"/>
                </a:lnTo>
                <a:lnTo>
                  <a:pt x="234790" y="211918"/>
                </a:lnTo>
                <a:lnTo>
                  <a:pt x="250225" y="222339"/>
                </a:lnTo>
                <a:lnTo>
                  <a:pt x="262965" y="236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8" name="bg object 22"/>
          <p:cNvSpPr>
            <a:extLst>
              <a:ext uri="smNativeData">
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9JMdAP///wgM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a6y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JMdAP///wEAAAAAAAAAAAAAAAAAAAAAAAAAAAAAAAAAAAAAAAAAAAAAAAB/f38A7uzhA8zMzADAwP8Af39/AAAAAAAAAAAAAAAAAAAAAAAAAAAAIQAAABgAAAAUAAAAcTUAAE4NAADZZAAAKR0AABAAAAAmAAAACAAAAP//////////"/>
              </a:ext>
            </a:extLst>
          </p:cNvSpPr>
          <p:nvPr/>
        </p:nvSpPr>
        <p:spPr>
          <a:xfrm>
            <a:off x="8687435" y="2162810"/>
            <a:ext cx="7706360" cy="2577465"/>
          </a:xfrm>
          <a:custGeom>
            <a:avLst/>
            <a:gdLst/>
            <a:ahLst/>
            <a:cxnLst/>
            <a:rect l="0" t="0" r="7706360" b="2577465"/>
            <a:pathLst>
              <a:path w="7706360" h="2577465">
                <a:moveTo>
                  <a:pt x="7382503" y="2576937"/>
                </a:moveTo>
                <a:lnTo>
                  <a:pt x="323849" y="2576937"/>
                </a:lnTo>
                <a:lnTo>
                  <a:pt x="272882" y="2572903"/>
                </a:lnTo>
                <a:lnTo>
                  <a:pt x="223629" y="2561040"/>
                </a:lnTo>
                <a:lnTo>
                  <a:pt x="176960" y="2541709"/>
                </a:lnTo>
                <a:lnTo>
                  <a:pt x="133745" y="2515270"/>
                </a:lnTo>
                <a:lnTo>
                  <a:pt x="94853" y="2482084"/>
                </a:lnTo>
                <a:lnTo>
                  <a:pt x="61666" y="2443192"/>
                </a:lnTo>
                <a:lnTo>
                  <a:pt x="35228" y="2399977"/>
                </a:lnTo>
                <a:lnTo>
                  <a:pt x="15897" y="2353308"/>
                </a:lnTo>
                <a:lnTo>
                  <a:pt x="4034" y="2304055"/>
                </a:lnTo>
                <a:lnTo>
                  <a:pt x="0" y="2253088"/>
                </a:lnTo>
                <a:lnTo>
                  <a:pt x="0" y="323849"/>
                </a:lnTo>
                <a:lnTo>
                  <a:pt x="4034" y="272882"/>
                </a:lnTo>
                <a:lnTo>
                  <a:pt x="15897" y="223629"/>
                </a:lnTo>
                <a:lnTo>
                  <a:pt x="35228" y="176960"/>
                </a:lnTo>
                <a:lnTo>
                  <a:pt x="61666" y="133745"/>
                </a:lnTo>
                <a:lnTo>
                  <a:pt x="94853" y="94853"/>
                </a:lnTo>
                <a:lnTo>
                  <a:pt x="133745" y="61666"/>
                </a:lnTo>
                <a:lnTo>
                  <a:pt x="176960" y="35228"/>
                </a:lnTo>
                <a:lnTo>
                  <a:pt x="223629" y="15897"/>
                </a:lnTo>
                <a:lnTo>
                  <a:pt x="272882" y="4034"/>
                </a:lnTo>
                <a:lnTo>
                  <a:pt x="323849" y="0"/>
                </a:lnTo>
                <a:lnTo>
                  <a:pt x="7382502" y="0"/>
                </a:lnTo>
                <a:lnTo>
                  <a:pt x="7433469" y="4034"/>
                </a:lnTo>
                <a:lnTo>
                  <a:pt x="7482722" y="15897"/>
                </a:lnTo>
                <a:lnTo>
                  <a:pt x="7529392" y="35228"/>
                </a:lnTo>
                <a:lnTo>
                  <a:pt x="7572607" y="61666"/>
                </a:lnTo>
                <a:lnTo>
                  <a:pt x="7611499" y="94853"/>
                </a:lnTo>
                <a:lnTo>
                  <a:pt x="7644685" y="133745"/>
                </a:lnTo>
                <a:lnTo>
                  <a:pt x="7671124" y="176960"/>
                </a:lnTo>
                <a:lnTo>
                  <a:pt x="7690455" y="223629"/>
                </a:lnTo>
                <a:lnTo>
                  <a:pt x="7702318" y="272882"/>
                </a:lnTo>
                <a:lnTo>
                  <a:pt x="7706352" y="323849"/>
                </a:lnTo>
                <a:lnTo>
                  <a:pt x="7706352" y="2253088"/>
                </a:lnTo>
                <a:lnTo>
                  <a:pt x="7702318" y="2304055"/>
                </a:lnTo>
                <a:lnTo>
                  <a:pt x="7690455" y="2353308"/>
                </a:lnTo>
                <a:lnTo>
                  <a:pt x="7671124" y="2399977"/>
                </a:lnTo>
                <a:lnTo>
                  <a:pt x="7644685" y="2443192"/>
                </a:lnTo>
                <a:lnTo>
                  <a:pt x="7611499" y="2482084"/>
                </a:lnTo>
                <a:lnTo>
                  <a:pt x="7572607" y="2515270"/>
                </a:lnTo>
                <a:lnTo>
                  <a:pt x="7529392" y="2541709"/>
                </a:lnTo>
                <a:lnTo>
                  <a:pt x="7482722" y="2561040"/>
                </a:lnTo>
                <a:lnTo>
                  <a:pt x="7433469" y="2572903"/>
                </a:lnTo>
                <a:lnTo>
                  <a:pt x="7382503" y="2576937"/>
                </a:lnTo>
                <a:close/>
              </a:path>
            </a:pathLst>
          </a:custGeom>
          <a:solidFill>
            <a:srgbClr val="F4931D">
              <a:alpha val="88000"/>
            </a:srgbClr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pic>
        <p:nvPicPr>
          <p:cNvPr id="9" name="bg object 23"/>
          <p:cNvPicPr>
            <a:extLst>
              <a:ext uri="smNativeData">
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QGAADfGQAA9CkAAEs1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4205605"/>
            <a:ext cx="5791200" cy="44577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bg object 24"/>
          <p:cNvPicPr>
            <a:extLst>
              <a:ext uri="smNativeData">
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HE1AACJJQAATmcAAE4z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8687435" y="6101715"/>
            <a:ext cx="8105775" cy="22383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Holder 2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V0AA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gsAAD8FAAA5GAAANwgAABAgAAAmAAAACAAAADyAAAAAAAAA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sz="2000" b="1" i="0" cap="none">
                <a:solidFill>
                  <a:schemeClr val="tx1"/>
                </a:solidFill>
                <a:latin typeface="Tahoma" pitchFamily="2" charset="0"/>
                <a:ea typeface="Calibri" pitchFamily="2" charset="0"/>
                <a:cs typeface="Calibri" pitchFamily="2" charset="0"/>
              </a:defRPr>
            </a:lvl1pPr>
          </a:lstStyle>
          <a:p>
            <a:pPr/>
          </a:p>
        </p:txBody>
      </p:sp>
      <p:sp>
        <p:nvSpPr>
          <p:cNvPr id="12" name="Holder 3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UAAI4OAACQNgAAUjgAABAgAAAmAAAACAAAAD0wAAAAAAAA"/>
              </a:ext>
            </a:extLst>
          </p:cNvSpPr>
          <p:nvPr>
            <p:ph idx="2"/>
          </p:nvPr>
        </p:nvSpPr>
        <p:spPr>
          <a:xfrm>
            <a:off x="914400" y="2366010"/>
            <a:ext cx="7955280" cy="6789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13" name="Holder 4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8DkAAI4OAADgagAAUjgAABAgAAAmAAAACAAAAD0wAAAAAAAA"/>
              </a:ext>
            </a:extLst>
          </p:cNvSpPr>
          <p:nvPr>
            <p:ph idx="3"/>
          </p:nvPr>
        </p:nvSpPr>
        <p:spPr>
          <a:xfrm>
            <a:off x="9418320" y="2366010"/>
            <a:ext cx="7955280" cy="6789420"/>
          </a:xfr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14" name="Holder 5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CYAANo6AABASgAABD4AABAgAAAmAAAACAAAADyAAAAAAAAA"/>
              </a:ext>
            </a:extLst>
          </p:cNvSpPr>
          <p:nvPr>
            <p:ph type="ftr" sz="quarter" idx="11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ctr">
              <a:defRPr cap="none">
                <a:solidFill>
                  <a:srgbClr val="8C8C8C"/>
                </a:solidFill>
              </a:defRPr>
            </a:lvl1pPr>
          </a:lstStyle>
          <a:p>
            <a:pPr/>
          </a:p>
        </p:txBody>
      </p:sp>
      <p:sp>
        <p:nvSpPr>
          <p:cNvPr id="15" name="Holder 6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UAANo6AACAHwAABD4AABAgAAAmAAAACAAAADyAAAAAAAAA"/>
              </a:ext>
            </a:extLst>
          </p:cNvSpPr>
          <p:nvPr>
            <p:ph type="dt" sz="half" idx="10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cap="none">
                <a:solidFill>
                  <a:srgbClr val="8C8C8C"/>
                </a:solidFill>
              </a:defRPr>
            </a:lvl1pPr>
          </a:lstStyle>
          <a:p>
            <a:pPr/>
            <a:fld id="{3B0680C5-8BD6-5376-98BE-7D23CEF06E28}" type="datetime1">
              <a:rPr lang="en-us" cap="none"/>
              <a:t/>
            </a:fld>
            <a:endParaRPr lang="en-us" cap="none"/>
          </a:p>
        </p:txBody>
      </p:sp>
      <p:sp>
        <p:nvSpPr>
          <p:cNvPr id="16" name="Holder 7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FEAANo6AADgagAABD4AABAgAAAmAAAACAAAADyAAAAAAAAA"/>
              </a:ext>
            </a:extLst>
          </p:cNvSpPr>
          <p:nvPr>
            <p:ph type="sldNum" sz="quarter" idx="12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r">
              <a:defRPr cap="none">
                <a:solidFill>
                  <a:srgbClr val="8C8C8C"/>
                </a:solidFill>
              </a:defRPr>
            </a:lvl1pPr>
          </a:lstStyle>
          <a:p>
            <a:pPr/>
            <a:fld id="{3B06C25E-10D6-5334-98BE-E6618CF06EB3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 object 16"/>
          <p:cNvPicPr>
            <a:extLst>
              <a:ext uri="smNativeData">
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wRveh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QGAACFBAAA8gkAACMI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734695"/>
            <a:ext cx="588010" cy="5880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bg object 17"/>
          <p:cNvSpPr>
            <a:extLst>
              <a:ext uri="smNativeData">
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Jl2GZ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DgcAAD8FAAA5CQAAagcAABAAAAAmAAAACAAAAP//////////"/>
              </a:ext>
            </a:extLst>
          </p:cNvSpPr>
          <p:nvPr/>
        </p:nvSpPr>
        <p:spPr>
          <a:xfrm>
            <a:off x="1146810" y="852805"/>
            <a:ext cx="352425" cy="352425"/>
          </a:xfrm>
          <a:custGeom>
            <a:avLst/>
            <a:gdLst/>
            <a:ahLst/>
            <a:cxnLst/>
            <a:rect l="0" t="0" r="352425" b="352425"/>
            <a:pathLst>
              <a:path w="352425" h="352425">
                <a:moveTo>
                  <a:pt x="176048" y="352096"/>
                </a:moveTo>
                <a:lnTo>
                  <a:pt x="129301" y="345797"/>
                </a:lnTo>
                <a:lnTo>
                  <a:pt x="87261" y="328026"/>
                </a:lnTo>
                <a:lnTo>
                  <a:pt x="51619" y="300474"/>
                </a:lnTo>
                <a:lnTo>
                  <a:pt x="24070" y="264834"/>
                </a:lnTo>
                <a:lnTo>
                  <a:pt x="6299" y="222794"/>
                </a:lnTo>
                <a:lnTo>
                  <a:pt x="0" y="176048"/>
                </a:lnTo>
                <a:lnTo>
                  <a:pt x="6299" y="129301"/>
                </a:lnTo>
                <a:lnTo>
                  <a:pt x="24070" y="87261"/>
                </a:lnTo>
                <a:lnTo>
                  <a:pt x="51619" y="51619"/>
                </a:lnTo>
                <a:lnTo>
                  <a:pt x="87261" y="24070"/>
                </a:lnTo>
                <a:lnTo>
                  <a:pt x="129301" y="6299"/>
                </a:lnTo>
                <a:lnTo>
                  <a:pt x="176048" y="0"/>
                </a:lnTo>
                <a:lnTo>
                  <a:pt x="222795" y="6299"/>
                </a:lnTo>
                <a:lnTo>
                  <a:pt x="244094" y="15303"/>
                </a:lnTo>
                <a:lnTo>
                  <a:pt x="176048" y="15303"/>
                </a:lnTo>
                <a:lnTo>
                  <a:pt x="125295" y="23511"/>
                </a:lnTo>
                <a:lnTo>
                  <a:pt x="81175" y="46357"/>
                </a:lnTo>
                <a:lnTo>
                  <a:pt x="46357" y="81175"/>
                </a:lnTo>
                <a:lnTo>
                  <a:pt x="23511" y="125295"/>
                </a:lnTo>
                <a:lnTo>
                  <a:pt x="15303" y="176048"/>
                </a:lnTo>
                <a:lnTo>
                  <a:pt x="23511" y="226801"/>
                </a:lnTo>
                <a:lnTo>
                  <a:pt x="46357" y="270921"/>
                </a:lnTo>
                <a:lnTo>
                  <a:pt x="81175" y="305739"/>
                </a:lnTo>
                <a:lnTo>
                  <a:pt x="125295" y="328584"/>
                </a:lnTo>
                <a:lnTo>
                  <a:pt x="176048" y="336793"/>
                </a:lnTo>
                <a:lnTo>
                  <a:pt x="244094" y="336793"/>
                </a:lnTo>
                <a:lnTo>
                  <a:pt x="222795" y="345797"/>
                </a:lnTo>
                <a:lnTo>
                  <a:pt x="176048" y="352096"/>
                </a:lnTo>
                <a:close/>
              </a:path>
              <a:path w="352425" h="352425">
                <a:moveTo>
                  <a:pt x="244094" y="336793"/>
                </a:moveTo>
                <a:lnTo>
                  <a:pt x="176048" y="336793"/>
                </a:lnTo>
                <a:lnTo>
                  <a:pt x="226801" y="328584"/>
                </a:lnTo>
                <a:lnTo>
                  <a:pt x="270920" y="305738"/>
                </a:lnTo>
                <a:lnTo>
                  <a:pt x="305738" y="270920"/>
                </a:lnTo>
                <a:lnTo>
                  <a:pt x="328584" y="226801"/>
                </a:lnTo>
                <a:lnTo>
                  <a:pt x="336793" y="176048"/>
                </a:lnTo>
                <a:lnTo>
                  <a:pt x="328584" y="125295"/>
                </a:lnTo>
                <a:lnTo>
                  <a:pt x="305738" y="81175"/>
                </a:lnTo>
                <a:lnTo>
                  <a:pt x="270920" y="46357"/>
                </a:lnTo>
                <a:lnTo>
                  <a:pt x="226801" y="23511"/>
                </a:lnTo>
                <a:lnTo>
                  <a:pt x="176048" y="15303"/>
                </a:lnTo>
                <a:lnTo>
                  <a:pt x="244094" y="15303"/>
                </a:lnTo>
                <a:lnTo>
                  <a:pt x="300475" y="51619"/>
                </a:lnTo>
                <a:lnTo>
                  <a:pt x="328026" y="87261"/>
                </a:lnTo>
                <a:lnTo>
                  <a:pt x="345797" y="129301"/>
                </a:lnTo>
                <a:lnTo>
                  <a:pt x="352096" y="176048"/>
                </a:lnTo>
                <a:lnTo>
                  <a:pt x="345797" y="222794"/>
                </a:lnTo>
                <a:lnTo>
                  <a:pt x="328026" y="264834"/>
                </a:lnTo>
                <a:lnTo>
                  <a:pt x="300475" y="300474"/>
                </a:lnTo>
                <a:lnTo>
                  <a:pt x="264834" y="328026"/>
                </a:lnTo>
                <a:lnTo>
                  <a:pt x="244094" y="33679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pic>
        <p:nvPicPr>
          <p:cNvPr id="4" name="bg object 18"/>
          <p:cNvPicPr>
            <a:extLst>
              <a:ext uri="smNativeData">
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Sqqdd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H4HAACvBQAAyAgAAPkG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217930" y="923925"/>
            <a:ext cx="209550" cy="2095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bg object 19"/>
          <p:cNvPicPr>
            <a:extLst>
              <a:ext uri="smNativeData">
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cJdcR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GoRAAAWHQAAv2wAAN4z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830830" y="4728210"/>
            <a:ext cx="14846935" cy="37033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bg object 20"/>
          <p:cNvSpPr>
            <a:extLst>
              <a:ext uri="smNativeData">
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B4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7u7u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020AANAcAADTbQAA1TUAABAAAAAmAAAACAAAAP//////////"/>
              </a:ext>
            </a:extLst>
          </p:cNvSpPr>
          <p:nvPr/>
        </p:nvSpPr>
        <p:spPr>
          <a:xfrm>
            <a:off x="17853025" y="4683760"/>
            <a:ext cx="0" cy="4067175"/>
          </a:xfrm>
          <a:custGeom>
            <a:avLst/>
            <a:gdLst/>
            <a:ahLst/>
            <a:cxnLst/>
            <a:rect l="0" t="0" r="0" b="4067175"/>
            <a:pathLst>
              <a:path w="0" h="4067175">
                <a:moveTo>
                  <a:pt x="0" y="4067175"/>
                </a:moveTo>
                <a:lnTo>
                  <a:pt x="0" y="0"/>
                </a:lnTo>
              </a:path>
            </a:pathLst>
          </a:custGeom>
          <a:noFill/>
          <a:ln w="76200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7" name="Holder 2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gsAAD8FAAA5GAAANwgAABAgAAAmAAAACAAAADyAAAAAAAAA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sz="2000" b="1" i="0" cap="none">
                <a:solidFill>
                  <a:schemeClr val="tx1"/>
                </a:solidFill>
                <a:latin typeface="Tahoma" pitchFamily="2" charset="0"/>
                <a:ea typeface="Calibri" pitchFamily="2" charset="0"/>
                <a:cs typeface="Calibri" pitchFamily="2" charset="0"/>
              </a:defRPr>
            </a:lvl1pPr>
          </a:lstStyle>
          <a:p>
            <a:pPr/>
          </a:p>
        </p:txBody>
      </p:sp>
      <p:sp>
        <p:nvSpPr>
          <p:cNvPr id="8" name="Holder 3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CYAANo6AABASgAABD4AABAgAAAmAAAACAAAADyAAAAAAAAA"/>
              </a:ext>
            </a:extLst>
          </p:cNvSpPr>
          <p:nvPr>
            <p:ph type="ftr" sz="quarter" idx="11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ctr">
              <a:defRPr cap="none">
                <a:solidFill>
                  <a:srgbClr val="8C8C8C"/>
                </a:solidFill>
              </a:defRPr>
            </a:lvl1pPr>
          </a:lstStyle>
          <a:p>
            <a:pPr/>
          </a:p>
        </p:txBody>
      </p:sp>
      <p:sp>
        <p:nvSpPr>
          <p:cNvPr id="9" name="Holder 4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Nbbbg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UAANo6AACAHwAABD4AABAgAAAmAAAACAAAADyAAAAAAAAA"/>
              </a:ext>
            </a:extLst>
          </p:cNvSpPr>
          <p:nvPr>
            <p:ph type="dt" sz="half" idx="10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cap="none">
                <a:solidFill>
                  <a:srgbClr val="8C8C8C"/>
                </a:solidFill>
              </a:defRPr>
            </a:lvl1pPr>
          </a:lstStyle>
          <a:p>
            <a:pPr/>
            <a:fld id="{3B068409-47D6-5372-98BE-B127CAF06EE4}" type="datetime1">
              <a:rPr lang="en-us" cap="none"/>
              <a:t/>
            </a:fld>
            <a:endParaRPr lang="en-us" cap="none"/>
          </a:p>
        </p:txBody>
      </p:sp>
      <p:sp>
        <p:nvSpPr>
          <p:cNvPr id="10" name="Holder 5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LzWU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FEAANo6AADgagAABD4AABAgAAAmAAAACAAAADyAAAAAAAAA"/>
              </a:ext>
            </a:extLst>
          </p:cNvSpPr>
          <p:nvPr>
            <p:ph type="sldNum" sz="quarter" idx="12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r">
              <a:defRPr cap="none">
                <a:solidFill>
                  <a:srgbClr val="8C8C8C"/>
                </a:solidFill>
              </a:defRPr>
            </a:lvl1pPr>
          </a:lstStyle>
          <a:p>
            <a:pPr/>
            <a:fld id="{3B06EC9F-D1D6-531A-98BE-274FA2F06E72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CYAANo6AABASgAABD4AABAgAAAmAAAACAAAADyAAAAAAAAA"/>
              </a:ext>
            </a:extLst>
          </p:cNvSpPr>
          <p:nvPr>
            <p:ph type="ftr" sz="quarter" idx="11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ctr">
              <a:defRPr cap="none">
                <a:solidFill>
                  <a:srgbClr val="8C8C8C"/>
                </a:solidFill>
              </a:defRPr>
            </a:lvl1pPr>
          </a:lstStyle>
          <a:p>
            <a:pPr/>
          </a:p>
        </p:txBody>
      </p:sp>
      <p:sp>
        <p:nvSpPr>
          <p:cNvPr id="3" name="Holder 3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cCg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UAANo6AACAHwAABD4AABAgAAAmAAAACAAAADyAAAAAAAAA"/>
              </a:ext>
            </a:extLst>
          </p:cNvSpPr>
          <p:nvPr>
            <p:ph type="dt" sz="half" idx="10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cap="none">
                <a:solidFill>
                  <a:srgbClr val="8C8C8C"/>
                </a:solidFill>
              </a:defRPr>
            </a:lvl1pPr>
          </a:lstStyle>
          <a:p>
            <a:pPr/>
            <a:fld id="{3B06B7D1-9FD6-5341-98BE-6914F9F06E3C}" type="datetime1">
              <a:rPr lang="en-us" cap="none"/>
              <a:t/>
            </a:fld>
            <a:endParaRPr lang="en-us" cap="none"/>
          </a:p>
        </p:txBody>
      </p:sp>
      <p:sp>
        <p:nvSpPr>
          <p:cNvPr id="4" name="Holder 4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yxU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FEAANo6AADgagAABD4AABAgAAAmAAAACAAAADyAAAAAAAAA"/>
              </a:ext>
            </a:extLst>
          </p:cNvSpPr>
          <p:nvPr>
            <p:ph type="sldNum" sz="quarter" idx="12"/>
          </p:nvPr>
        </p:nvSpPr>
        <p:spPr/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r">
              <a:defRPr cap="none">
                <a:solidFill>
                  <a:srgbClr val="8C8C8C"/>
                </a:solidFill>
              </a:defRPr>
            </a:lvl1pPr>
          </a:lstStyle>
          <a:p>
            <a:pPr/>
            <a:fld id="{3B06D8BF-F1D6-532E-98BE-077B96F06E52}" type="slidenum">
              <a:t>#</a:t>
            </a:fld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54bW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RgsAAD8FAAA5GAAANwgAABAgAAAmAAAACAAAAD2/AAAAAAAA"/>
              </a:ext>
            </a:extLst>
          </p:cNvSpPr>
          <p:nvPr>
            <p:ph type="title"/>
          </p:nvPr>
        </p:nvSpPr>
        <p:spPr>
          <a:xfrm>
            <a:off x="1832610" y="852805"/>
            <a:ext cx="2105025" cy="48260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>
              <a:defRPr sz="2000" b="1" i="0" cap="none">
                <a:solidFill>
                  <a:schemeClr val="tx1"/>
                </a:solidFill>
                <a:latin typeface="Tahoma" pitchFamily="2" charset="0"/>
                <a:ea typeface="Calibri" pitchFamily="2" charset="0"/>
                <a:cs typeface="Calibri" pitchFamily="2" charset="0"/>
              </a:defRPr>
            </a:lvl1pPr>
          </a:lstStyle>
          <a:p>
            <a:pPr/>
          </a:p>
        </p:txBody>
      </p:sp>
      <p:sp>
        <p:nvSpPr>
          <p:cNvPr id="3" name="Holder 3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54bW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UAAI4OAADgagAAUjgAABAgAAAmAAAACAAAAD2/AAAAAAAA"/>
              </a:ext>
            </a:extLst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4" name="Holder 4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54bW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QCYAANo6AABASgAABD4AABAgAAAmAAAACAAAAD2/AAAAAAAA"/>
              </a:ext>
            </a:extLst>
          </p:cNvSpPr>
          <p:nvPr>
            <p:ph type="ftr" sz="quarter" idx="3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ctr">
              <a:defRPr cap="none">
                <a:solidFill>
                  <a:srgbClr val="8C8C8C"/>
                </a:solidFill>
              </a:defRPr>
            </a:lvl1pPr>
          </a:lstStyle>
          <a:p>
            <a:pPr/>
          </a:p>
        </p:txBody>
      </p:sp>
      <p:sp>
        <p:nvSpPr>
          <p:cNvPr id="5" name="Holder 5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UAANo6AACAHwAABD4AABAgAAAmAAAACAAAAD2/AAAAAAAA"/>
              </a:ext>
            </a:extLst>
          </p:cNvSpPr>
          <p:nvPr>
            <p:ph type="dt" sz="half" idx="2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l">
              <a:defRPr cap="none">
                <a:solidFill>
                  <a:srgbClr val="8C8C8C"/>
                </a:solidFill>
              </a:defRPr>
            </a:lvl1pPr>
          </a:lstStyle>
          <a:p>
            <a:pPr/>
            <a:fld id="{3B0686DF-91D6-5370-98BE-6725C8F06E32}" type="datetime1">
              <a:rPr lang="en-us" cap="none"/>
              <a:t/>
            </a:fld>
            <a:endParaRPr lang="en-us" cap="none"/>
          </a:p>
        </p:txBody>
      </p:sp>
      <p:sp>
        <p:nvSpPr>
          <p:cNvPr id="6" name="Holder 6"/>
          <p:cNvSpPr>
            <a:spLocks noGrp="1" noChangeArrowheads="1"/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NBcm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FEAANo6AADgagAABD4AABAgAAAmAAAACAAAAD2/AAAAAAAA"/>
              </a:ext>
            </a:extLst>
          </p:cNvSpPr>
          <p:nvPr>
            <p:ph type="sldNum" sz="quarter" idx="4"/>
          </p:nvPr>
        </p:nvSpPr>
        <p:spPr>
          <a:xfrm>
            <a:off x="13167360" y="9566910"/>
            <a:ext cx="4206240" cy="514350"/>
          </a:xfrm>
          <a:prstGeom prst="rect">
            <a:avLst/>
          </a:prstGeom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algn="r">
              <a:defRPr cap="none">
                <a:solidFill>
                  <a:srgbClr val="8C8C8C"/>
                </a:solidFill>
              </a:defRPr>
            </a:lvl1pPr>
          </a:lstStyle>
          <a:p>
            <a:pPr/>
            <a:fld id="{3B06B983-CDD6-534F-98BE-3B1AF7F06E6E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extLst>
              <a:ext uri="smNativeData">
                <pr:smNativeData xmlns:pr="smNativeData" xmlns="smNativeData" val="SMDATA_6_WHV4ZhMAAAAlAAAAAQAAAA8BAAAAkAAAAEgAAACQAAAASAAAAAAAAAAAAAAAAAAAABcAAAAUAAAAAAAAAAAAAAD/fwAA/38AAAAAAAAJAAAABAAAAAAAAAAfAAAAVAAAAAAAAAAAAAAAAAAAAAAAAAAAAAAAAAAAAAAAAAAAAAAAAAAAAAAAAAAAAAAAAAAAAAAAAAAAAAAAAAAAAAAAAAAAAAAAAAAAAAAAAAAAAAAAAAAAACEAAAAYAAAAFAAAAKw6AAAJDAAAgXAAAEk/AAAQAAAAJgAAAAgAAAD/////AAAAAA=="/>
              </a:ext>
            </a:extLst>
          </p:cNvGrpSpPr>
          <p:nvPr/>
        </p:nvGrpSpPr>
        <p:grpSpPr>
          <a:xfrm>
            <a:off x="9537700" y="1956435"/>
            <a:ext cx="8750935" cy="8331200"/>
            <a:chOff x="9537700" y="1956435"/>
            <a:chExt cx="8750935" cy="8331200"/>
          </a:xfrm>
        </p:grpSpPr>
        <p:sp>
          <p:nvSpPr>
            <p:cNvPr id="4" name="object 3"/>
            <p:cNvSpPr>
              <a:extLst>
                <a:ext uri="smNativeData">
  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G7ya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yiQw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7yaAP///wEAAAAAAAAAAAAAAAAAAAAAAAAAAAAAAAAAAAAAAAAAAAAAAAB/f38A7uzhA8zMzADAwP8Af39/AAAAAAAAAAAAAAAAAAAAAAAAAAAAIQAAABgAAAAUAAAAiU8AAOYTAACBcAAAST8AAAAAAAAmAAAACAAAAP//////////"/>
                </a:ext>
              </a:extLst>
            </p:cNvSpPr>
            <p:nvPr/>
          </p:nvSpPr>
          <p:spPr>
            <a:xfrm>
              <a:off x="12929235" y="3234690"/>
              <a:ext cx="5359400" cy="7052945"/>
            </a:xfrm>
            <a:custGeom>
              <a:avLst/>
              <a:gdLst/>
              <a:ahLst/>
              <a:cxnLst/>
              <a:rect l="0" t="0" r="5359400" b="7052945"/>
              <a:pathLst>
                <a:path w="5359400" h="7052945">
                  <a:moveTo>
                    <a:pt x="5358861" y="7052435"/>
                  </a:moveTo>
                  <a:lnTo>
                    <a:pt x="0" y="7052435"/>
                  </a:lnTo>
                  <a:lnTo>
                    <a:pt x="0" y="428616"/>
                  </a:lnTo>
                  <a:lnTo>
                    <a:pt x="2515" y="381921"/>
                  </a:lnTo>
                  <a:lnTo>
                    <a:pt x="9886" y="336674"/>
                  </a:lnTo>
                  <a:lnTo>
                    <a:pt x="21851" y="293146"/>
                  </a:lnTo>
                  <a:lnTo>
                    <a:pt x="38149" y="251597"/>
                  </a:lnTo>
                  <a:lnTo>
                    <a:pt x="58519" y="212289"/>
                  </a:lnTo>
                  <a:lnTo>
                    <a:pt x="82699" y="175484"/>
                  </a:lnTo>
                  <a:lnTo>
                    <a:pt x="110428" y="141443"/>
                  </a:lnTo>
                  <a:lnTo>
                    <a:pt x="141443" y="110428"/>
                  </a:lnTo>
                  <a:lnTo>
                    <a:pt x="175484" y="82699"/>
                  </a:lnTo>
                  <a:lnTo>
                    <a:pt x="212289" y="58519"/>
                  </a:lnTo>
                  <a:lnTo>
                    <a:pt x="251597" y="38149"/>
                  </a:lnTo>
                  <a:lnTo>
                    <a:pt x="293146" y="21851"/>
                  </a:lnTo>
                  <a:lnTo>
                    <a:pt x="336674" y="9886"/>
                  </a:lnTo>
                  <a:lnTo>
                    <a:pt x="381921" y="2515"/>
                  </a:lnTo>
                  <a:lnTo>
                    <a:pt x="428625" y="0"/>
                  </a:lnTo>
                  <a:lnTo>
                    <a:pt x="4930236" y="0"/>
                  </a:lnTo>
                  <a:lnTo>
                    <a:pt x="4976940" y="2515"/>
                  </a:lnTo>
                  <a:lnTo>
                    <a:pt x="5022186" y="9886"/>
                  </a:lnTo>
                  <a:lnTo>
                    <a:pt x="5065715" y="21851"/>
                  </a:lnTo>
                  <a:lnTo>
                    <a:pt x="5107264" y="38149"/>
                  </a:lnTo>
                  <a:lnTo>
                    <a:pt x="5146571" y="58519"/>
                  </a:lnTo>
                  <a:lnTo>
                    <a:pt x="5183377" y="82699"/>
                  </a:lnTo>
                  <a:lnTo>
                    <a:pt x="5217418" y="110428"/>
                  </a:lnTo>
                  <a:lnTo>
                    <a:pt x="5248433" y="141443"/>
                  </a:lnTo>
                  <a:lnTo>
                    <a:pt x="5276161" y="175484"/>
                  </a:lnTo>
                  <a:lnTo>
                    <a:pt x="5300341" y="212289"/>
                  </a:lnTo>
                  <a:lnTo>
                    <a:pt x="5320711" y="251597"/>
                  </a:lnTo>
                  <a:lnTo>
                    <a:pt x="5337010" y="293146"/>
                  </a:lnTo>
                  <a:lnTo>
                    <a:pt x="5348975" y="336674"/>
                  </a:lnTo>
                  <a:lnTo>
                    <a:pt x="5356346" y="381921"/>
                  </a:lnTo>
                  <a:lnTo>
                    <a:pt x="5358861" y="428616"/>
                  </a:lnTo>
                  <a:lnTo>
                    <a:pt x="5358861" y="7052435"/>
                  </a:lnTo>
                  <a:close/>
                </a:path>
              </a:pathLst>
            </a:custGeom>
            <a:solidFill>
              <a:srgbClr val="1BBC9A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3" name="object 4"/>
            <p:cNvSpPr>
              <a:extLst>
                <a:ext uri="smNativeData">
  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9JMd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swZ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JMdAP///wEAAAAAAAAAAAAAAAAAAAAAAAAAAAAAAAAAAAAAAAAAAAAAAAB/f38A7uzhA8zMzADAwP8Af39/AAAAAAAAAAAAAAAAAAAAAAAAAAAAIQAAABgAAAAUAAAArDoAAAkMAABmZAAArTUAAAAAAAAmAAAACAAAAP//////////"/>
                </a:ext>
              </a:extLst>
            </p:cNvSpPr>
            <p:nvPr/>
          </p:nvSpPr>
          <p:spPr>
            <a:xfrm>
              <a:off x="9537700" y="1956435"/>
              <a:ext cx="6783070" cy="6769100"/>
            </a:xfrm>
            <a:custGeom>
              <a:avLst/>
              <a:gdLst/>
              <a:ahLst/>
              <a:cxnLst/>
              <a:rect l="0" t="0" r="6783070" b="6769100"/>
              <a:pathLst>
                <a:path w="6783070" h="6769100">
                  <a:moveTo>
                    <a:pt x="3726415" y="12699"/>
                  </a:moveTo>
                  <a:lnTo>
                    <a:pt x="3056501" y="12699"/>
                  </a:lnTo>
                  <a:lnTo>
                    <a:pt x="3103819" y="0"/>
                  </a:lnTo>
                  <a:lnTo>
                    <a:pt x="3679097" y="0"/>
                  </a:lnTo>
                  <a:lnTo>
                    <a:pt x="3726415" y="12699"/>
                  </a:lnTo>
                  <a:close/>
                </a:path>
                <a:path w="6783070" h="6769100">
                  <a:moveTo>
                    <a:pt x="3820479" y="25399"/>
                  </a:moveTo>
                  <a:lnTo>
                    <a:pt x="2962437" y="25399"/>
                  </a:lnTo>
                  <a:lnTo>
                    <a:pt x="3009372" y="12699"/>
                  </a:lnTo>
                  <a:lnTo>
                    <a:pt x="3773544" y="12699"/>
                  </a:lnTo>
                  <a:lnTo>
                    <a:pt x="3820479" y="25399"/>
                  </a:lnTo>
                  <a:close/>
                </a:path>
                <a:path w="6783070" h="6769100">
                  <a:moveTo>
                    <a:pt x="3913749" y="38099"/>
                  </a:moveTo>
                  <a:lnTo>
                    <a:pt x="2869166" y="38099"/>
                  </a:lnTo>
                  <a:lnTo>
                    <a:pt x="2915700" y="25399"/>
                  </a:lnTo>
                  <a:lnTo>
                    <a:pt x="3867216" y="25399"/>
                  </a:lnTo>
                  <a:lnTo>
                    <a:pt x="3913749" y="38099"/>
                  </a:lnTo>
                  <a:close/>
                </a:path>
                <a:path w="6783070" h="6769100">
                  <a:moveTo>
                    <a:pt x="4006190" y="50799"/>
                  </a:moveTo>
                  <a:lnTo>
                    <a:pt x="2776725" y="50799"/>
                  </a:lnTo>
                  <a:lnTo>
                    <a:pt x="2822840" y="38099"/>
                  </a:lnTo>
                  <a:lnTo>
                    <a:pt x="3960076" y="38099"/>
                  </a:lnTo>
                  <a:lnTo>
                    <a:pt x="4006190" y="50799"/>
                  </a:lnTo>
                  <a:close/>
                </a:path>
                <a:path w="6783070" h="6769100">
                  <a:moveTo>
                    <a:pt x="4097766" y="6705599"/>
                  </a:moveTo>
                  <a:lnTo>
                    <a:pt x="2685150" y="6705599"/>
                  </a:lnTo>
                  <a:lnTo>
                    <a:pt x="2198546" y="6565899"/>
                  </a:lnTo>
                  <a:lnTo>
                    <a:pt x="2155867" y="6540499"/>
                  </a:lnTo>
                  <a:lnTo>
                    <a:pt x="2071349" y="6515099"/>
                  </a:lnTo>
                  <a:lnTo>
                    <a:pt x="2029520" y="6489699"/>
                  </a:lnTo>
                  <a:lnTo>
                    <a:pt x="1987983" y="6476999"/>
                  </a:lnTo>
                  <a:lnTo>
                    <a:pt x="1946743" y="6451599"/>
                  </a:lnTo>
                  <a:lnTo>
                    <a:pt x="1905804" y="6438899"/>
                  </a:lnTo>
                  <a:lnTo>
                    <a:pt x="1824848" y="6388099"/>
                  </a:lnTo>
                  <a:lnTo>
                    <a:pt x="1784839" y="6375399"/>
                  </a:lnTo>
                  <a:lnTo>
                    <a:pt x="1666748" y="6299199"/>
                  </a:lnTo>
                  <a:lnTo>
                    <a:pt x="1628043" y="6286499"/>
                  </a:lnTo>
                  <a:lnTo>
                    <a:pt x="1513970" y="6210299"/>
                  </a:lnTo>
                  <a:lnTo>
                    <a:pt x="1439666" y="6159499"/>
                  </a:lnTo>
                  <a:lnTo>
                    <a:pt x="1366800" y="6108699"/>
                  </a:lnTo>
                  <a:lnTo>
                    <a:pt x="1330917" y="6083299"/>
                  </a:lnTo>
                  <a:lnTo>
                    <a:pt x="1295407" y="6045199"/>
                  </a:lnTo>
                  <a:lnTo>
                    <a:pt x="1225524" y="5994399"/>
                  </a:lnTo>
                  <a:lnTo>
                    <a:pt x="1191159" y="5968999"/>
                  </a:lnTo>
                  <a:lnTo>
                    <a:pt x="1157185" y="5930899"/>
                  </a:lnTo>
                  <a:lnTo>
                    <a:pt x="1090428" y="5880099"/>
                  </a:lnTo>
                  <a:lnTo>
                    <a:pt x="1057653" y="5841999"/>
                  </a:lnTo>
                  <a:lnTo>
                    <a:pt x="1025287" y="5816599"/>
                  </a:lnTo>
                  <a:lnTo>
                    <a:pt x="993334" y="5778499"/>
                  </a:lnTo>
                  <a:lnTo>
                    <a:pt x="961799" y="5753099"/>
                  </a:lnTo>
                  <a:lnTo>
                    <a:pt x="930686" y="5714999"/>
                  </a:lnTo>
                  <a:lnTo>
                    <a:pt x="899999" y="5689599"/>
                  </a:lnTo>
                  <a:lnTo>
                    <a:pt x="869744" y="5651499"/>
                  </a:lnTo>
                  <a:lnTo>
                    <a:pt x="839923" y="5613399"/>
                  </a:lnTo>
                  <a:lnTo>
                    <a:pt x="810543" y="5587999"/>
                  </a:lnTo>
                  <a:lnTo>
                    <a:pt x="781608" y="5549899"/>
                  </a:lnTo>
                  <a:lnTo>
                    <a:pt x="753121" y="5511799"/>
                  </a:lnTo>
                  <a:lnTo>
                    <a:pt x="725087" y="5473699"/>
                  </a:lnTo>
                  <a:lnTo>
                    <a:pt x="697512" y="5448299"/>
                  </a:lnTo>
                  <a:lnTo>
                    <a:pt x="670398" y="5410199"/>
                  </a:lnTo>
                  <a:lnTo>
                    <a:pt x="643752" y="5372099"/>
                  </a:lnTo>
                  <a:lnTo>
                    <a:pt x="617577" y="5333999"/>
                  </a:lnTo>
                  <a:lnTo>
                    <a:pt x="591877" y="5295899"/>
                  </a:lnTo>
                  <a:lnTo>
                    <a:pt x="566658" y="5257799"/>
                  </a:lnTo>
                  <a:lnTo>
                    <a:pt x="541923" y="5219699"/>
                  </a:lnTo>
                  <a:lnTo>
                    <a:pt x="517678" y="5181599"/>
                  </a:lnTo>
                  <a:lnTo>
                    <a:pt x="493926" y="5143499"/>
                  </a:lnTo>
                  <a:lnTo>
                    <a:pt x="470673" y="5105399"/>
                  </a:lnTo>
                  <a:lnTo>
                    <a:pt x="447922" y="5067299"/>
                  </a:lnTo>
                  <a:lnTo>
                    <a:pt x="425678" y="5029199"/>
                  </a:lnTo>
                  <a:lnTo>
                    <a:pt x="403945" y="4991099"/>
                  </a:lnTo>
                  <a:lnTo>
                    <a:pt x="382729" y="4952999"/>
                  </a:lnTo>
                  <a:lnTo>
                    <a:pt x="362033" y="4914899"/>
                  </a:lnTo>
                  <a:lnTo>
                    <a:pt x="341862" y="4864099"/>
                  </a:lnTo>
                  <a:lnTo>
                    <a:pt x="322220" y="4825999"/>
                  </a:lnTo>
                  <a:lnTo>
                    <a:pt x="303113" y="4787899"/>
                  </a:lnTo>
                  <a:lnTo>
                    <a:pt x="284543" y="4749799"/>
                  </a:lnTo>
                  <a:lnTo>
                    <a:pt x="266517" y="4698999"/>
                  </a:lnTo>
                  <a:lnTo>
                    <a:pt x="249038" y="4660899"/>
                  </a:lnTo>
                  <a:lnTo>
                    <a:pt x="232111" y="4622799"/>
                  </a:lnTo>
                  <a:lnTo>
                    <a:pt x="215740" y="4571999"/>
                  </a:lnTo>
                  <a:lnTo>
                    <a:pt x="199929" y="4533899"/>
                  </a:lnTo>
                  <a:lnTo>
                    <a:pt x="184684" y="4495799"/>
                  </a:lnTo>
                  <a:lnTo>
                    <a:pt x="170009" y="4444999"/>
                  </a:lnTo>
                  <a:lnTo>
                    <a:pt x="155908" y="4406899"/>
                  </a:lnTo>
                  <a:lnTo>
                    <a:pt x="142385" y="4356099"/>
                  </a:lnTo>
                  <a:lnTo>
                    <a:pt x="129446" y="4317999"/>
                  </a:lnTo>
                  <a:lnTo>
                    <a:pt x="117094" y="4267199"/>
                  </a:lnTo>
                  <a:lnTo>
                    <a:pt x="105334" y="4229099"/>
                  </a:lnTo>
                  <a:lnTo>
                    <a:pt x="94171" y="4178299"/>
                  </a:lnTo>
                  <a:lnTo>
                    <a:pt x="83609" y="4140199"/>
                  </a:lnTo>
                  <a:lnTo>
                    <a:pt x="73652" y="4089399"/>
                  </a:lnTo>
                  <a:lnTo>
                    <a:pt x="64305" y="4038599"/>
                  </a:lnTo>
                  <a:lnTo>
                    <a:pt x="55573" y="4000499"/>
                  </a:lnTo>
                  <a:lnTo>
                    <a:pt x="47459" y="3949699"/>
                  </a:lnTo>
                  <a:lnTo>
                    <a:pt x="39969" y="3911599"/>
                  </a:lnTo>
                  <a:lnTo>
                    <a:pt x="33107" y="3860799"/>
                  </a:lnTo>
                  <a:lnTo>
                    <a:pt x="26877" y="3809999"/>
                  </a:lnTo>
                  <a:lnTo>
                    <a:pt x="21284" y="3771899"/>
                  </a:lnTo>
                  <a:lnTo>
                    <a:pt x="16332" y="3721099"/>
                  </a:lnTo>
                  <a:lnTo>
                    <a:pt x="12025" y="3670299"/>
                  </a:lnTo>
                  <a:lnTo>
                    <a:pt x="8369" y="3619499"/>
                  </a:lnTo>
                  <a:lnTo>
                    <a:pt x="5368" y="3581399"/>
                  </a:lnTo>
                  <a:lnTo>
                    <a:pt x="3026" y="3530599"/>
                  </a:lnTo>
                  <a:lnTo>
                    <a:pt x="1348" y="3479799"/>
                  </a:lnTo>
                  <a:lnTo>
                    <a:pt x="337" y="3428999"/>
                  </a:lnTo>
                  <a:lnTo>
                    <a:pt x="337" y="3378199"/>
                  </a:lnTo>
                  <a:lnTo>
                    <a:pt x="337" y="3340099"/>
                  </a:lnTo>
                  <a:lnTo>
                    <a:pt x="1348" y="3289299"/>
                  </a:lnTo>
                  <a:lnTo>
                    <a:pt x="3026" y="3238499"/>
                  </a:lnTo>
                  <a:lnTo>
                    <a:pt x="5368" y="3187699"/>
                  </a:lnTo>
                  <a:lnTo>
                    <a:pt x="8369" y="3149599"/>
                  </a:lnTo>
                  <a:lnTo>
                    <a:pt x="12025" y="3098799"/>
                  </a:lnTo>
                  <a:lnTo>
                    <a:pt x="16332" y="3047999"/>
                  </a:lnTo>
                  <a:lnTo>
                    <a:pt x="21284" y="2997199"/>
                  </a:lnTo>
                  <a:lnTo>
                    <a:pt x="26877" y="2959099"/>
                  </a:lnTo>
                  <a:lnTo>
                    <a:pt x="33107" y="2908299"/>
                  </a:lnTo>
                  <a:lnTo>
                    <a:pt x="39969" y="2857499"/>
                  </a:lnTo>
                  <a:lnTo>
                    <a:pt x="47459" y="2819399"/>
                  </a:lnTo>
                  <a:lnTo>
                    <a:pt x="55573" y="2768599"/>
                  </a:lnTo>
                  <a:lnTo>
                    <a:pt x="64305" y="2717799"/>
                  </a:lnTo>
                  <a:lnTo>
                    <a:pt x="73652" y="2679699"/>
                  </a:lnTo>
                  <a:lnTo>
                    <a:pt x="83609" y="2628899"/>
                  </a:lnTo>
                  <a:lnTo>
                    <a:pt x="94171" y="2590799"/>
                  </a:lnTo>
                  <a:lnTo>
                    <a:pt x="105334" y="2539999"/>
                  </a:lnTo>
                  <a:lnTo>
                    <a:pt x="117094" y="2501899"/>
                  </a:lnTo>
                  <a:lnTo>
                    <a:pt x="129446" y="2451099"/>
                  </a:lnTo>
                  <a:lnTo>
                    <a:pt x="142385" y="2412999"/>
                  </a:lnTo>
                  <a:lnTo>
                    <a:pt x="155908" y="2362199"/>
                  </a:lnTo>
                  <a:lnTo>
                    <a:pt x="170009" y="2324099"/>
                  </a:lnTo>
                  <a:lnTo>
                    <a:pt x="184684" y="2273299"/>
                  </a:lnTo>
                  <a:lnTo>
                    <a:pt x="199929" y="2235199"/>
                  </a:lnTo>
                  <a:lnTo>
                    <a:pt x="215740" y="2197099"/>
                  </a:lnTo>
                  <a:lnTo>
                    <a:pt x="232111" y="2146299"/>
                  </a:lnTo>
                  <a:lnTo>
                    <a:pt x="249038" y="2108199"/>
                  </a:lnTo>
                  <a:lnTo>
                    <a:pt x="266517" y="2070099"/>
                  </a:lnTo>
                  <a:lnTo>
                    <a:pt x="284543" y="2019299"/>
                  </a:lnTo>
                  <a:lnTo>
                    <a:pt x="303113" y="1981199"/>
                  </a:lnTo>
                  <a:lnTo>
                    <a:pt x="322220" y="1943099"/>
                  </a:lnTo>
                  <a:lnTo>
                    <a:pt x="341862" y="1892299"/>
                  </a:lnTo>
                  <a:lnTo>
                    <a:pt x="362033" y="1854199"/>
                  </a:lnTo>
                  <a:lnTo>
                    <a:pt x="382729" y="1816099"/>
                  </a:lnTo>
                  <a:lnTo>
                    <a:pt x="403945" y="1777999"/>
                  </a:lnTo>
                  <a:lnTo>
                    <a:pt x="425678" y="1739899"/>
                  </a:lnTo>
                  <a:lnTo>
                    <a:pt x="447922" y="1701799"/>
                  </a:lnTo>
                  <a:lnTo>
                    <a:pt x="470673" y="1663699"/>
                  </a:lnTo>
                  <a:lnTo>
                    <a:pt x="493926" y="1625599"/>
                  </a:lnTo>
                  <a:lnTo>
                    <a:pt x="517678" y="1587499"/>
                  </a:lnTo>
                  <a:lnTo>
                    <a:pt x="541923" y="1549399"/>
                  </a:lnTo>
                  <a:lnTo>
                    <a:pt x="566658" y="1511299"/>
                  </a:lnTo>
                  <a:lnTo>
                    <a:pt x="591877" y="1473199"/>
                  </a:lnTo>
                  <a:lnTo>
                    <a:pt x="617577" y="1435099"/>
                  </a:lnTo>
                  <a:lnTo>
                    <a:pt x="643752" y="1396999"/>
                  </a:lnTo>
                  <a:lnTo>
                    <a:pt x="670398" y="1358899"/>
                  </a:lnTo>
                  <a:lnTo>
                    <a:pt x="697512" y="1320799"/>
                  </a:lnTo>
                  <a:lnTo>
                    <a:pt x="725087" y="1282699"/>
                  </a:lnTo>
                  <a:lnTo>
                    <a:pt x="753121" y="1257299"/>
                  </a:lnTo>
                  <a:lnTo>
                    <a:pt x="781608" y="1219199"/>
                  </a:lnTo>
                  <a:lnTo>
                    <a:pt x="810543" y="1181099"/>
                  </a:lnTo>
                  <a:lnTo>
                    <a:pt x="839923" y="1155699"/>
                  </a:lnTo>
                  <a:lnTo>
                    <a:pt x="869744" y="1117599"/>
                  </a:lnTo>
                  <a:lnTo>
                    <a:pt x="899999" y="1079499"/>
                  </a:lnTo>
                  <a:lnTo>
                    <a:pt x="930686" y="1054099"/>
                  </a:lnTo>
                  <a:lnTo>
                    <a:pt x="961799" y="1015999"/>
                  </a:lnTo>
                  <a:lnTo>
                    <a:pt x="993334" y="990599"/>
                  </a:lnTo>
                  <a:lnTo>
                    <a:pt x="1025287" y="952499"/>
                  </a:lnTo>
                  <a:lnTo>
                    <a:pt x="1057653" y="927099"/>
                  </a:lnTo>
                  <a:lnTo>
                    <a:pt x="1090428" y="888999"/>
                  </a:lnTo>
                  <a:lnTo>
                    <a:pt x="1157185" y="838199"/>
                  </a:lnTo>
                  <a:lnTo>
                    <a:pt x="1191159" y="800099"/>
                  </a:lnTo>
                  <a:lnTo>
                    <a:pt x="1260274" y="749299"/>
                  </a:lnTo>
                  <a:lnTo>
                    <a:pt x="1295407" y="723899"/>
                  </a:lnTo>
                  <a:lnTo>
                    <a:pt x="1330917" y="685799"/>
                  </a:lnTo>
                  <a:lnTo>
                    <a:pt x="1403051" y="634999"/>
                  </a:lnTo>
                  <a:lnTo>
                    <a:pt x="1513970" y="558799"/>
                  </a:lnTo>
                  <a:lnTo>
                    <a:pt x="1628043" y="482599"/>
                  </a:lnTo>
                  <a:lnTo>
                    <a:pt x="1666748" y="457199"/>
                  </a:lnTo>
                  <a:lnTo>
                    <a:pt x="1705785" y="444499"/>
                  </a:lnTo>
                  <a:lnTo>
                    <a:pt x="1784839" y="393699"/>
                  </a:lnTo>
                  <a:lnTo>
                    <a:pt x="1824848" y="380999"/>
                  </a:lnTo>
                  <a:lnTo>
                    <a:pt x="1905804" y="330199"/>
                  </a:lnTo>
                  <a:lnTo>
                    <a:pt x="1946743" y="317499"/>
                  </a:lnTo>
                  <a:lnTo>
                    <a:pt x="1987983" y="292099"/>
                  </a:lnTo>
                  <a:lnTo>
                    <a:pt x="2029520" y="279399"/>
                  </a:lnTo>
                  <a:lnTo>
                    <a:pt x="2071349" y="253999"/>
                  </a:lnTo>
                  <a:lnTo>
                    <a:pt x="2155867" y="228599"/>
                  </a:lnTo>
                  <a:lnTo>
                    <a:pt x="2198546" y="203199"/>
                  </a:lnTo>
                  <a:lnTo>
                    <a:pt x="2730827" y="50799"/>
                  </a:lnTo>
                  <a:lnTo>
                    <a:pt x="4052089" y="50799"/>
                  </a:lnTo>
                  <a:lnTo>
                    <a:pt x="4584369" y="203199"/>
                  </a:lnTo>
                  <a:lnTo>
                    <a:pt x="4627049" y="228599"/>
                  </a:lnTo>
                  <a:lnTo>
                    <a:pt x="4711566" y="253999"/>
                  </a:lnTo>
                  <a:lnTo>
                    <a:pt x="4753396" y="279399"/>
                  </a:lnTo>
                  <a:lnTo>
                    <a:pt x="4794933" y="292099"/>
                  </a:lnTo>
                  <a:lnTo>
                    <a:pt x="4836173" y="317499"/>
                  </a:lnTo>
                  <a:lnTo>
                    <a:pt x="4877112" y="330199"/>
                  </a:lnTo>
                  <a:lnTo>
                    <a:pt x="4958067" y="380999"/>
                  </a:lnTo>
                  <a:lnTo>
                    <a:pt x="4998076" y="393699"/>
                  </a:lnTo>
                  <a:lnTo>
                    <a:pt x="5077130" y="444499"/>
                  </a:lnTo>
                  <a:lnTo>
                    <a:pt x="5116167" y="457199"/>
                  </a:lnTo>
                  <a:lnTo>
                    <a:pt x="5154872" y="482599"/>
                  </a:lnTo>
                  <a:lnTo>
                    <a:pt x="5268945" y="558799"/>
                  </a:lnTo>
                  <a:lnTo>
                    <a:pt x="5379864" y="634999"/>
                  </a:lnTo>
                  <a:lnTo>
                    <a:pt x="5451998" y="685799"/>
                  </a:lnTo>
                  <a:lnTo>
                    <a:pt x="5487508" y="723899"/>
                  </a:lnTo>
                  <a:lnTo>
                    <a:pt x="5522641" y="749299"/>
                  </a:lnTo>
                  <a:lnTo>
                    <a:pt x="5591756" y="800099"/>
                  </a:lnTo>
                  <a:lnTo>
                    <a:pt x="5625730" y="838199"/>
                  </a:lnTo>
                  <a:lnTo>
                    <a:pt x="5692487" y="888999"/>
                  </a:lnTo>
                  <a:lnTo>
                    <a:pt x="5725261" y="927099"/>
                  </a:lnTo>
                  <a:lnTo>
                    <a:pt x="5757627" y="952499"/>
                  </a:lnTo>
                  <a:lnTo>
                    <a:pt x="5789580" y="990599"/>
                  </a:lnTo>
                  <a:lnTo>
                    <a:pt x="5821116" y="1015999"/>
                  </a:lnTo>
                  <a:lnTo>
                    <a:pt x="5852229" y="1054099"/>
                  </a:lnTo>
                  <a:lnTo>
                    <a:pt x="5882915" y="1079499"/>
                  </a:lnTo>
                  <a:lnTo>
                    <a:pt x="5913171" y="1117599"/>
                  </a:lnTo>
                  <a:lnTo>
                    <a:pt x="5942991" y="1155699"/>
                  </a:lnTo>
                  <a:lnTo>
                    <a:pt x="5972371" y="1181099"/>
                  </a:lnTo>
                  <a:lnTo>
                    <a:pt x="6001307" y="1219199"/>
                  </a:lnTo>
                  <a:lnTo>
                    <a:pt x="6029794" y="1257299"/>
                  </a:lnTo>
                  <a:lnTo>
                    <a:pt x="6057827" y="1282699"/>
                  </a:lnTo>
                  <a:lnTo>
                    <a:pt x="6085403" y="1320799"/>
                  </a:lnTo>
                  <a:lnTo>
                    <a:pt x="6112516" y="1358899"/>
                  </a:lnTo>
                  <a:lnTo>
                    <a:pt x="6139163" y="1396999"/>
                  </a:lnTo>
                  <a:lnTo>
                    <a:pt x="6165338" y="1435099"/>
                  </a:lnTo>
                  <a:lnTo>
                    <a:pt x="6191037" y="1473199"/>
                  </a:lnTo>
                  <a:lnTo>
                    <a:pt x="6216257" y="1511299"/>
                  </a:lnTo>
                  <a:lnTo>
                    <a:pt x="6240991" y="1549399"/>
                  </a:lnTo>
                  <a:lnTo>
                    <a:pt x="6265237" y="1587499"/>
                  </a:lnTo>
                  <a:lnTo>
                    <a:pt x="6288988" y="1625599"/>
                  </a:lnTo>
                  <a:lnTo>
                    <a:pt x="6312242" y="1663699"/>
                  </a:lnTo>
                  <a:lnTo>
                    <a:pt x="6334993" y="1701799"/>
                  </a:lnTo>
                  <a:lnTo>
                    <a:pt x="6357237" y="1739899"/>
                  </a:lnTo>
                  <a:lnTo>
                    <a:pt x="6378969" y="1777999"/>
                  </a:lnTo>
                  <a:lnTo>
                    <a:pt x="6400186" y="1816099"/>
                  </a:lnTo>
                  <a:lnTo>
                    <a:pt x="6420882" y="1854199"/>
                  </a:lnTo>
                  <a:lnTo>
                    <a:pt x="6441053" y="1892299"/>
                  </a:lnTo>
                  <a:lnTo>
                    <a:pt x="6460694" y="1943099"/>
                  </a:lnTo>
                  <a:lnTo>
                    <a:pt x="6479802" y="1981199"/>
                  </a:lnTo>
                  <a:lnTo>
                    <a:pt x="6498371" y="2019299"/>
                  </a:lnTo>
                  <a:lnTo>
                    <a:pt x="6516397" y="2070099"/>
                  </a:lnTo>
                  <a:lnTo>
                    <a:pt x="6533877" y="2108199"/>
                  </a:lnTo>
                  <a:lnTo>
                    <a:pt x="6550804" y="2146299"/>
                  </a:lnTo>
                  <a:lnTo>
                    <a:pt x="6567175" y="2197099"/>
                  </a:lnTo>
                  <a:lnTo>
                    <a:pt x="6582985" y="2235199"/>
                  </a:lnTo>
                  <a:lnTo>
                    <a:pt x="6598230" y="2273299"/>
                  </a:lnTo>
                  <a:lnTo>
                    <a:pt x="6612906" y="2324099"/>
                  </a:lnTo>
                  <a:lnTo>
                    <a:pt x="6627007" y="2362199"/>
                  </a:lnTo>
                  <a:lnTo>
                    <a:pt x="6640529" y="2412999"/>
                  </a:lnTo>
                  <a:lnTo>
                    <a:pt x="6653469" y="2451099"/>
                  </a:lnTo>
                  <a:lnTo>
                    <a:pt x="6665821" y="2501899"/>
                  </a:lnTo>
                  <a:lnTo>
                    <a:pt x="6677580" y="2539999"/>
                  </a:lnTo>
                  <a:lnTo>
                    <a:pt x="6688744" y="2590799"/>
                  </a:lnTo>
                  <a:lnTo>
                    <a:pt x="6699306" y="2628899"/>
                  </a:lnTo>
                  <a:lnTo>
                    <a:pt x="6709263" y="2679699"/>
                  </a:lnTo>
                  <a:lnTo>
                    <a:pt x="6718610" y="2717799"/>
                  </a:lnTo>
                  <a:lnTo>
                    <a:pt x="6727342" y="2768599"/>
                  </a:lnTo>
                  <a:lnTo>
                    <a:pt x="6735455" y="2819399"/>
                  </a:lnTo>
                  <a:lnTo>
                    <a:pt x="6742946" y="2857499"/>
                  </a:lnTo>
                  <a:lnTo>
                    <a:pt x="6749808" y="2908299"/>
                  </a:lnTo>
                  <a:lnTo>
                    <a:pt x="6756038" y="2959099"/>
                  </a:lnTo>
                  <a:lnTo>
                    <a:pt x="6761631" y="2997199"/>
                  </a:lnTo>
                  <a:lnTo>
                    <a:pt x="6766583" y="3047999"/>
                  </a:lnTo>
                  <a:lnTo>
                    <a:pt x="6770889" y="3098799"/>
                  </a:lnTo>
                  <a:lnTo>
                    <a:pt x="6774545" y="3149599"/>
                  </a:lnTo>
                  <a:lnTo>
                    <a:pt x="6777546" y="3187699"/>
                  </a:lnTo>
                  <a:lnTo>
                    <a:pt x="6779888" y="3238499"/>
                  </a:lnTo>
                  <a:lnTo>
                    <a:pt x="6781567" y="3289299"/>
                  </a:lnTo>
                  <a:lnTo>
                    <a:pt x="6782577" y="3340099"/>
                  </a:lnTo>
                  <a:lnTo>
                    <a:pt x="6782577" y="3378199"/>
                  </a:lnTo>
                  <a:lnTo>
                    <a:pt x="6782577" y="3428999"/>
                  </a:lnTo>
                  <a:lnTo>
                    <a:pt x="6781567" y="3479799"/>
                  </a:lnTo>
                  <a:lnTo>
                    <a:pt x="6779888" y="3530599"/>
                  </a:lnTo>
                  <a:lnTo>
                    <a:pt x="6777546" y="3581399"/>
                  </a:lnTo>
                  <a:lnTo>
                    <a:pt x="6774545" y="3619499"/>
                  </a:lnTo>
                  <a:lnTo>
                    <a:pt x="6770889" y="3670299"/>
                  </a:lnTo>
                  <a:lnTo>
                    <a:pt x="6766583" y="3721099"/>
                  </a:lnTo>
                  <a:lnTo>
                    <a:pt x="6761631" y="3771899"/>
                  </a:lnTo>
                  <a:lnTo>
                    <a:pt x="6756038" y="3809999"/>
                  </a:lnTo>
                  <a:lnTo>
                    <a:pt x="6749808" y="3860799"/>
                  </a:lnTo>
                  <a:lnTo>
                    <a:pt x="6742946" y="3911599"/>
                  </a:lnTo>
                  <a:lnTo>
                    <a:pt x="6735455" y="3949699"/>
                  </a:lnTo>
                  <a:lnTo>
                    <a:pt x="6727342" y="4000499"/>
                  </a:lnTo>
                  <a:lnTo>
                    <a:pt x="6718610" y="4038599"/>
                  </a:lnTo>
                  <a:lnTo>
                    <a:pt x="6709263" y="4089399"/>
                  </a:lnTo>
                  <a:lnTo>
                    <a:pt x="6699306" y="4140199"/>
                  </a:lnTo>
                  <a:lnTo>
                    <a:pt x="6688744" y="4178299"/>
                  </a:lnTo>
                  <a:lnTo>
                    <a:pt x="6677580" y="4229099"/>
                  </a:lnTo>
                  <a:lnTo>
                    <a:pt x="6665821" y="4267199"/>
                  </a:lnTo>
                  <a:lnTo>
                    <a:pt x="6653469" y="4317999"/>
                  </a:lnTo>
                  <a:lnTo>
                    <a:pt x="6640529" y="4356099"/>
                  </a:lnTo>
                  <a:lnTo>
                    <a:pt x="6627007" y="4406899"/>
                  </a:lnTo>
                  <a:lnTo>
                    <a:pt x="6612906" y="4444999"/>
                  </a:lnTo>
                  <a:lnTo>
                    <a:pt x="6598230" y="4495799"/>
                  </a:lnTo>
                  <a:lnTo>
                    <a:pt x="6582985" y="4533899"/>
                  </a:lnTo>
                  <a:lnTo>
                    <a:pt x="6567175" y="4571999"/>
                  </a:lnTo>
                  <a:lnTo>
                    <a:pt x="6550804" y="4622799"/>
                  </a:lnTo>
                  <a:lnTo>
                    <a:pt x="6533877" y="4660899"/>
                  </a:lnTo>
                  <a:lnTo>
                    <a:pt x="6516397" y="4698999"/>
                  </a:lnTo>
                  <a:lnTo>
                    <a:pt x="6498371" y="4749799"/>
                  </a:lnTo>
                  <a:lnTo>
                    <a:pt x="6479802" y="4787899"/>
                  </a:lnTo>
                  <a:lnTo>
                    <a:pt x="6460694" y="4825999"/>
                  </a:lnTo>
                  <a:lnTo>
                    <a:pt x="6441053" y="4864099"/>
                  </a:lnTo>
                  <a:lnTo>
                    <a:pt x="6420882" y="4914899"/>
                  </a:lnTo>
                  <a:lnTo>
                    <a:pt x="6400186" y="4952999"/>
                  </a:lnTo>
                  <a:lnTo>
                    <a:pt x="6378969" y="4991099"/>
                  </a:lnTo>
                  <a:lnTo>
                    <a:pt x="6357237" y="5029199"/>
                  </a:lnTo>
                  <a:lnTo>
                    <a:pt x="6334993" y="5067299"/>
                  </a:lnTo>
                  <a:lnTo>
                    <a:pt x="6312242" y="5105399"/>
                  </a:lnTo>
                  <a:lnTo>
                    <a:pt x="6288988" y="5143499"/>
                  </a:lnTo>
                  <a:lnTo>
                    <a:pt x="6265237" y="5181599"/>
                  </a:lnTo>
                  <a:lnTo>
                    <a:pt x="6240991" y="5219699"/>
                  </a:lnTo>
                  <a:lnTo>
                    <a:pt x="6216257" y="5257799"/>
                  </a:lnTo>
                  <a:lnTo>
                    <a:pt x="6191037" y="5295899"/>
                  </a:lnTo>
                  <a:lnTo>
                    <a:pt x="6165338" y="5333999"/>
                  </a:lnTo>
                  <a:lnTo>
                    <a:pt x="6139163" y="5372099"/>
                  </a:lnTo>
                  <a:lnTo>
                    <a:pt x="6112516" y="5410199"/>
                  </a:lnTo>
                  <a:lnTo>
                    <a:pt x="6085403" y="5448299"/>
                  </a:lnTo>
                  <a:lnTo>
                    <a:pt x="6057827" y="5473699"/>
                  </a:lnTo>
                  <a:lnTo>
                    <a:pt x="6029794" y="5511799"/>
                  </a:lnTo>
                  <a:lnTo>
                    <a:pt x="6001307" y="5549899"/>
                  </a:lnTo>
                  <a:lnTo>
                    <a:pt x="5972371" y="5587999"/>
                  </a:lnTo>
                  <a:lnTo>
                    <a:pt x="5942991" y="5613399"/>
                  </a:lnTo>
                  <a:lnTo>
                    <a:pt x="5913171" y="5651499"/>
                  </a:lnTo>
                  <a:lnTo>
                    <a:pt x="5882915" y="5689599"/>
                  </a:lnTo>
                  <a:lnTo>
                    <a:pt x="5852229" y="5714999"/>
                  </a:lnTo>
                  <a:lnTo>
                    <a:pt x="5821116" y="5753099"/>
                  </a:lnTo>
                  <a:lnTo>
                    <a:pt x="5789580" y="5778499"/>
                  </a:lnTo>
                  <a:lnTo>
                    <a:pt x="5757627" y="5816599"/>
                  </a:lnTo>
                  <a:lnTo>
                    <a:pt x="5725261" y="5841999"/>
                  </a:lnTo>
                  <a:lnTo>
                    <a:pt x="5692487" y="5880099"/>
                  </a:lnTo>
                  <a:lnTo>
                    <a:pt x="5625730" y="5930899"/>
                  </a:lnTo>
                  <a:lnTo>
                    <a:pt x="5591756" y="5968999"/>
                  </a:lnTo>
                  <a:lnTo>
                    <a:pt x="5557391" y="5994399"/>
                  </a:lnTo>
                  <a:lnTo>
                    <a:pt x="5487508" y="6045199"/>
                  </a:lnTo>
                  <a:lnTo>
                    <a:pt x="5451998" y="6083299"/>
                  </a:lnTo>
                  <a:lnTo>
                    <a:pt x="5416115" y="6108699"/>
                  </a:lnTo>
                  <a:lnTo>
                    <a:pt x="5343249" y="6159499"/>
                  </a:lnTo>
                  <a:lnTo>
                    <a:pt x="5268945" y="6210299"/>
                  </a:lnTo>
                  <a:lnTo>
                    <a:pt x="5154872" y="6286499"/>
                  </a:lnTo>
                  <a:lnTo>
                    <a:pt x="5116167" y="6299199"/>
                  </a:lnTo>
                  <a:lnTo>
                    <a:pt x="4998076" y="6375399"/>
                  </a:lnTo>
                  <a:lnTo>
                    <a:pt x="4958067" y="6388099"/>
                  </a:lnTo>
                  <a:lnTo>
                    <a:pt x="4877112" y="6438899"/>
                  </a:lnTo>
                  <a:lnTo>
                    <a:pt x="4836173" y="6451599"/>
                  </a:lnTo>
                  <a:lnTo>
                    <a:pt x="4794933" y="6476999"/>
                  </a:lnTo>
                  <a:lnTo>
                    <a:pt x="4753396" y="6489699"/>
                  </a:lnTo>
                  <a:lnTo>
                    <a:pt x="4711566" y="6515099"/>
                  </a:lnTo>
                  <a:lnTo>
                    <a:pt x="4627049" y="6540499"/>
                  </a:lnTo>
                  <a:lnTo>
                    <a:pt x="4584369" y="6565899"/>
                  </a:lnTo>
                  <a:lnTo>
                    <a:pt x="4097766" y="6705599"/>
                  </a:lnTo>
                  <a:close/>
                </a:path>
                <a:path w="6783070" h="6769100">
                  <a:moveTo>
                    <a:pt x="3960076" y="6730999"/>
                  </a:moveTo>
                  <a:lnTo>
                    <a:pt x="2822840" y="6730999"/>
                  </a:lnTo>
                  <a:lnTo>
                    <a:pt x="2730827" y="6705599"/>
                  </a:lnTo>
                  <a:lnTo>
                    <a:pt x="4052089" y="6705599"/>
                  </a:lnTo>
                  <a:lnTo>
                    <a:pt x="3960076" y="6730999"/>
                  </a:lnTo>
                  <a:close/>
                </a:path>
                <a:path w="6783070" h="6769100">
                  <a:moveTo>
                    <a:pt x="3867216" y="6743699"/>
                  </a:moveTo>
                  <a:lnTo>
                    <a:pt x="2915700" y="6743699"/>
                  </a:lnTo>
                  <a:lnTo>
                    <a:pt x="2869166" y="6730999"/>
                  </a:lnTo>
                  <a:lnTo>
                    <a:pt x="3913749" y="6730999"/>
                  </a:lnTo>
                  <a:lnTo>
                    <a:pt x="3867216" y="6743699"/>
                  </a:lnTo>
                  <a:close/>
                </a:path>
                <a:path w="6783070" h="6769100">
                  <a:moveTo>
                    <a:pt x="3773544" y="6756399"/>
                  </a:moveTo>
                  <a:lnTo>
                    <a:pt x="3009372" y="6756399"/>
                  </a:lnTo>
                  <a:lnTo>
                    <a:pt x="2962437" y="6743699"/>
                  </a:lnTo>
                  <a:lnTo>
                    <a:pt x="3820479" y="6743699"/>
                  </a:lnTo>
                  <a:lnTo>
                    <a:pt x="3773544" y="6756399"/>
                  </a:lnTo>
                  <a:close/>
                </a:path>
                <a:path w="6783070" h="6769100">
                  <a:moveTo>
                    <a:pt x="3679097" y="6769099"/>
                  </a:moveTo>
                  <a:lnTo>
                    <a:pt x="3103819" y="6769099"/>
                  </a:lnTo>
                  <a:lnTo>
                    <a:pt x="3056501" y="6756399"/>
                  </a:lnTo>
                  <a:lnTo>
                    <a:pt x="3726415" y="6756399"/>
                  </a:lnTo>
                  <a:lnTo>
                    <a:pt x="3679097" y="6769099"/>
                  </a:lnTo>
                  <a:close/>
                </a:path>
              </a:pathLst>
            </a:custGeom>
            <a:solidFill>
              <a:srgbClr val="F4931D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</p:grpSp>
      <p:sp>
        <p:nvSpPr>
          <p:cNvPr id="5" name="object 5"/>
          <p:cNvSpPr>
            <a:extLst>
              <a:ext uri="smNativeData">
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G7ya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WbH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7yaAP///wEAAAAAAAAAAAAAAAAAAAAAAAAAAAAAAAAAAAAAAAAAAAAAAAB/f38A7uzhA8zMzADAwP8Af39/AAAAAAAAAAAAAAAAAAAAAAAAAAAAIQAAABgAAAAUAAAAEgwAAAUSAAAsHAAAoRYAABAAAAAmAAAACAAAAP//////////"/>
              </a:ext>
            </a:extLst>
          </p:cNvSpPr>
          <p:nvPr/>
        </p:nvSpPr>
        <p:spPr>
          <a:xfrm>
            <a:off x="1962150" y="2929255"/>
            <a:ext cx="2617470" cy="749300"/>
          </a:xfrm>
          <a:custGeom>
            <a:avLst/>
            <a:gdLst/>
            <a:ahLst/>
            <a:cxnLst/>
            <a:rect l="0" t="0" r="2617470" b="749300"/>
            <a:pathLst>
              <a:path w="2617470" h="749300">
                <a:moveTo>
                  <a:pt x="2479473" y="665183"/>
                </a:moveTo>
                <a:lnTo>
                  <a:pt x="161643" y="748868"/>
                </a:lnTo>
                <a:lnTo>
                  <a:pt x="133557" y="747110"/>
                </a:lnTo>
                <a:lnTo>
                  <a:pt x="106610" y="739972"/>
                </a:lnTo>
                <a:lnTo>
                  <a:pt x="59171" y="710693"/>
                </a:lnTo>
                <a:lnTo>
                  <a:pt x="26547" y="665489"/>
                </a:lnTo>
                <a:lnTo>
                  <a:pt x="13706" y="611241"/>
                </a:lnTo>
                <a:lnTo>
                  <a:pt x="0" y="231622"/>
                </a:lnTo>
                <a:lnTo>
                  <a:pt x="1758" y="203537"/>
                </a:lnTo>
                <a:lnTo>
                  <a:pt x="21128" y="151540"/>
                </a:lnTo>
                <a:lnTo>
                  <a:pt x="59277" y="110534"/>
                </a:lnTo>
                <a:lnTo>
                  <a:pt x="109741" y="87464"/>
                </a:lnTo>
                <a:lnTo>
                  <a:pt x="2455456" y="0"/>
                </a:lnTo>
                <a:lnTo>
                  <a:pt x="2483542" y="1758"/>
                </a:lnTo>
                <a:lnTo>
                  <a:pt x="2535538" y="21128"/>
                </a:lnTo>
                <a:lnTo>
                  <a:pt x="2576544" y="59277"/>
                </a:lnTo>
                <a:lnTo>
                  <a:pt x="2599614" y="109741"/>
                </a:lnTo>
                <a:lnTo>
                  <a:pt x="2617100" y="517246"/>
                </a:lnTo>
                <a:lnTo>
                  <a:pt x="2615341" y="545331"/>
                </a:lnTo>
                <a:lnTo>
                  <a:pt x="2595971" y="597327"/>
                </a:lnTo>
                <a:lnTo>
                  <a:pt x="2557822" y="638334"/>
                </a:lnTo>
                <a:lnTo>
                  <a:pt x="2507358" y="661403"/>
                </a:lnTo>
                <a:lnTo>
                  <a:pt x="2479473" y="665183"/>
                </a:lnTo>
                <a:close/>
              </a:path>
            </a:pathLst>
          </a:custGeom>
          <a:solidFill>
            <a:srgbClr val="1BBC9A"/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pic>
        <p:nvPicPr>
          <p:cNvPr id="6" name="object 6"/>
          <p:cNvPicPr>
            <a:extLst>
              <a:ext uri="smNativeData">
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/h33I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Go8AADPDQAAqGIAAAM0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9820910" y="2244725"/>
            <a:ext cx="6216650" cy="62103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object 7"/>
          <p:cNvSpPr>
            <a:extLst>
              <a:ext uri="smNativeData">
                <pr:smNativeData xmlns:pr="smNativeData" xmlns="smNativeData" val="SMDATA_15_WHV4ZhMAAAAlAAAAZAAAAE0AAAAAAAAAAKg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AsAAJUXAACBLAAAAC0AABAgAAAmAAAACAAAAP//////////"/>
              </a:ext>
            </a:extLst>
          </p:cNvSpPr>
          <p:nvPr/>
        </p:nvSpPr>
        <p:spPr>
          <a:xfrm>
            <a:off x="1905000" y="3833495"/>
            <a:ext cx="5329555" cy="34817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06680" rIns="0" bIns="0" numCol="1" spcCol="215900" anchor="t"/>
          <a:lstStyle/>
          <a:p>
            <a:pPr marL="12700" marR="5080">
              <a:lnSpc>
                <a:spcPts val="7200"/>
              </a:lnSpc>
              <a:spcBef>
                <a:spcPts val="840"/>
              </a:spcBef>
            </a:pPr>
            <a:r>
              <a:rPr sz="6500" b="1" cap="none">
                <a:latin typeface="Tahoma" pitchFamily="2" charset="0"/>
                <a:ea typeface="Calibri" pitchFamily="2" charset="0"/>
                <a:cs typeface="Tahoma" pitchFamily="2" charset="0"/>
              </a:rPr>
              <a:t>AGENCIA</a:t>
            </a:r>
            <a:r>
              <a:rPr sz="6500" b="1" cap="none" spc="-13"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6500" b="1" cap="none" spc="7">
                <a:latin typeface="Tahoma" pitchFamily="2" charset="0"/>
                <a:ea typeface="Calibri" pitchFamily="2" charset="0"/>
                <a:cs typeface="Tahoma" pitchFamily="2" charset="0"/>
              </a:rPr>
              <a:t>DE </a:t>
            </a:r>
            <a:r>
              <a:rPr sz="6500" b="1" cap="none">
                <a:solidFill>
                  <a:srgbClr val="1BBC9A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VIAGEM</a:t>
            </a:r>
            <a:endParaRPr sz="6500" cap="none">
              <a:latin typeface="Tahoma" pitchFamily="2" charset="0"/>
              <a:ea typeface="Calibri" pitchFamily="2" charset="0"/>
              <a:cs typeface="Tahoma" pitchFamily="2" charset="0"/>
            </a:endParaRPr>
          </a:p>
          <a:p>
            <a:pPr marL="15875">
              <a:lnSpc>
                <a:spcPct val="100000"/>
              </a:lnSpc>
              <a:spcBef>
                <a:spcPts val="670"/>
              </a:spcBef>
            </a:pPr>
            <a:r>
              <a:rPr sz="2000" cap="none" spc="8"/>
              <a:t>Luigi</a:t>
            </a:r>
            <a:endParaRPr sz="2000" cap="none"/>
          </a:p>
          <a:p>
            <a:pPr marL="15875" marR="3225800">
              <a:lnSpc>
                <a:spcPct val="125000"/>
              </a:lnSpc>
            </a:pPr>
            <a:r>
              <a:rPr sz="2000" cap="none" spc="6"/>
              <a:t>Gabriel</a:t>
            </a:r>
            <a:r>
              <a:rPr sz="2000" cap="none" spc="2"/>
              <a:t> </a:t>
            </a:r>
            <a:r>
              <a:rPr sz="2000" cap="none" spc="8"/>
              <a:t>Coimbra </a:t>
            </a:r>
            <a:r>
              <a:rPr sz="2000" cap="none" spc="6"/>
              <a:t>Victor</a:t>
            </a:r>
            <a:r>
              <a:rPr sz="2000" cap="none" spc="2"/>
              <a:t> </a:t>
            </a:r>
            <a:r>
              <a:rPr sz="2000" cap="none" spc="12"/>
              <a:t>Hugo </a:t>
            </a:r>
            <a:r>
              <a:rPr sz="2000" cap="none" spc="8"/>
              <a:t>Marcus</a:t>
            </a:r>
            <a:r>
              <a:rPr sz="2000" cap="none" spc="2"/>
              <a:t> </a:t>
            </a:r>
            <a:r>
              <a:rPr sz="2000" cap="none" spc="6"/>
              <a:t>Vinicius</a:t>
            </a:r>
            <a:endParaRPr sz="2000" cap="none"/>
          </a:p>
        </p:txBody>
      </p:sp>
      <p:sp>
        <p:nvSpPr>
          <p:cNvPr id="8" name="object 8"/>
          <p:cNvSpPr>
            <a:extLst>
              <a:ext uri="smNativeData">
                <pr:smNativeData xmlns:pr="smNativeData" xmlns="smNativeData" val="SMDATA_15_WHV4ZhMAAAAlAAAAZAAAAE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nxAAAI8TAACeFwAAHxUAABAgAAAmAAAACAAAAP//////////"/>
              </a:ext>
            </a:extLst>
          </p:cNvSpPr>
          <p:nvPr/>
        </p:nvSpPr>
        <p:spPr>
          <a:xfrm rot="21539998">
            <a:off x="2701925" y="3179445"/>
            <a:ext cx="1137285" cy="254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ts val="2000"/>
              </a:lnSpc>
            </a:pPr>
            <a:r>
              <a:rPr sz="2000" b="1" cap="none">
                <a:solidFill>
                  <a:srgbClr val="FFFFFF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GR</a:t>
            </a:r>
            <a:r>
              <a:rPr sz="3000" b="1" cap="none">
                <a:solidFill>
                  <a:srgbClr val="FFFFFF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UPO</a:t>
            </a:r>
            <a:r>
              <a:rPr sz="3000" b="1" cap="none" spc="-6">
                <a:solidFill>
                  <a:srgbClr val="FFFFFF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3000" b="1" cap="none" spc="-27" baseline="2000">
                <a:solidFill>
                  <a:srgbClr val="FFFFFF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1</a:t>
            </a:r>
            <a:endParaRPr sz="3000" cap="none" baseline="2000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grpSp>
        <p:nvGrpSpPr>
          <p:cNvPr id="9" name="object 9"/>
          <p:cNvGrpSpPr>
            <a:extLst>
              <a:ext uri="smNativeData">
                <pr:smNativeData xmlns:pr="smNativeData" xmlns="smNativeData" val="SMDATA_6_WHV4ZhMAAAAlAAAAAQAAAA8BAAAAkAAAAEgAAACQAAAASAAAAAAAAAAAAAAAAAAAABcAAAAUAAAAAAAAAAAAAAD/fwAA/38AAAAAAAAJAAAABAAAAGUAAAAfAAAAVAAAAAAAAAAAAAAAAAAAAAAAAAAAAAAAAAAAAAAAAAAAAAAAAAAAAAAAAAAAAAAAAAAAAAAAAAAAAAAAAAAAAAAAAAAAAAAAAAAAAAAAAAAAAAAAAAAAACEAAAAYAAAAFAAAAEQHAAB1BQAA4woAABQJAAAQAAAAJgAAAAgAAAD/////AAAAAA=="/>
              </a:ext>
            </a:extLst>
          </p:cNvGrpSpPr>
          <p:nvPr/>
        </p:nvGrpSpPr>
        <p:grpSpPr>
          <a:xfrm>
            <a:off x="1181100" y="887095"/>
            <a:ext cx="588645" cy="588645"/>
            <a:chOff x="1181100" y="887095"/>
            <a:chExt cx="588645" cy="588645"/>
          </a:xfrm>
        </p:grpSpPr>
        <p:pic>
          <p:nvPicPr>
            <p:cNvPr id="12" name="object 10"/>
            <p:cNvPicPr>
              <a:extLst>
                <a:ext uri="smNativeData">
  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EQHAAB1BQAA4goAABMJAAAAAAAAJgAAAAgAAAD//////////w=="/>
                </a:ext>
              </a:extLst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1100" y="887095"/>
              <a:ext cx="588010" cy="5880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1" name="object 11"/>
            <p:cNvSpPr>
              <a:extLst>
                <a:ext uri="smNativeData">
  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BFD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/gcAAC8GAAApCgAAWggAAAAAAAAmAAAACAAAAP//////////"/>
                </a:ext>
              </a:extLst>
            </p:cNvSpPr>
            <p:nvPr/>
          </p:nvSpPr>
          <p:spPr>
            <a:xfrm>
              <a:off x="1299210" y="1005205"/>
              <a:ext cx="352425" cy="352425"/>
            </a:xfrm>
            <a:custGeom>
              <a:avLst/>
              <a:gdLst/>
              <a:ahLst/>
              <a:cxnLst/>
              <a:rect l="0" t="0" r="352425" b="352425"/>
              <a:pathLst>
                <a:path w="352425" h="352425">
                  <a:moveTo>
                    <a:pt x="176048" y="352096"/>
                  </a:moveTo>
                  <a:lnTo>
                    <a:pt x="129301" y="345797"/>
                  </a:lnTo>
                  <a:lnTo>
                    <a:pt x="87261" y="328026"/>
                  </a:lnTo>
                  <a:lnTo>
                    <a:pt x="51619" y="300474"/>
                  </a:lnTo>
                  <a:lnTo>
                    <a:pt x="24070" y="264834"/>
                  </a:lnTo>
                  <a:lnTo>
                    <a:pt x="6299" y="222794"/>
                  </a:lnTo>
                  <a:lnTo>
                    <a:pt x="0" y="176048"/>
                  </a:lnTo>
                  <a:lnTo>
                    <a:pt x="6299" y="129301"/>
                  </a:lnTo>
                  <a:lnTo>
                    <a:pt x="24070" y="87261"/>
                  </a:lnTo>
                  <a:lnTo>
                    <a:pt x="51619" y="51619"/>
                  </a:lnTo>
                  <a:lnTo>
                    <a:pt x="87261" y="24070"/>
                  </a:lnTo>
                  <a:lnTo>
                    <a:pt x="129301" y="6299"/>
                  </a:lnTo>
                  <a:lnTo>
                    <a:pt x="176048" y="0"/>
                  </a:lnTo>
                  <a:lnTo>
                    <a:pt x="222795" y="6299"/>
                  </a:lnTo>
                  <a:lnTo>
                    <a:pt x="244094" y="15303"/>
                  </a:lnTo>
                  <a:lnTo>
                    <a:pt x="176048" y="15303"/>
                  </a:lnTo>
                  <a:lnTo>
                    <a:pt x="125295" y="23511"/>
                  </a:lnTo>
                  <a:lnTo>
                    <a:pt x="81175" y="46357"/>
                  </a:lnTo>
                  <a:lnTo>
                    <a:pt x="46357" y="81175"/>
                  </a:lnTo>
                  <a:lnTo>
                    <a:pt x="23511" y="125295"/>
                  </a:lnTo>
                  <a:lnTo>
                    <a:pt x="15303" y="176048"/>
                  </a:lnTo>
                  <a:lnTo>
                    <a:pt x="23511" y="226801"/>
                  </a:lnTo>
                  <a:lnTo>
                    <a:pt x="46357" y="270921"/>
                  </a:lnTo>
                  <a:lnTo>
                    <a:pt x="81175" y="305739"/>
                  </a:lnTo>
                  <a:lnTo>
                    <a:pt x="125295" y="328584"/>
                  </a:lnTo>
                  <a:lnTo>
                    <a:pt x="176048" y="336793"/>
                  </a:lnTo>
                  <a:lnTo>
                    <a:pt x="244094" y="336793"/>
                  </a:lnTo>
                  <a:lnTo>
                    <a:pt x="222795" y="345797"/>
                  </a:lnTo>
                  <a:lnTo>
                    <a:pt x="176048" y="352096"/>
                  </a:lnTo>
                  <a:close/>
                </a:path>
                <a:path w="352425" h="352425">
                  <a:moveTo>
                    <a:pt x="244094" y="336793"/>
                  </a:moveTo>
                  <a:lnTo>
                    <a:pt x="176048" y="336793"/>
                  </a:lnTo>
                  <a:lnTo>
                    <a:pt x="226801" y="328584"/>
                  </a:lnTo>
                  <a:lnTo>
                    <a:pt x="270920" y="305738"/>
                  </a:lnTo>
                  <a:lnTo>
                    <a:pt x="305738" y="270920"/>
                  </a:lnTo>
                  <a:lnTo>
                    <a:pt x="328584" y="226801"/>
                  </a:lnTo>
                  <a:lnTo>
                    <a:pt x="336793" y="176048"/>
                  </a:lnTo>
                  <a:lnTo>
                    <a:pt x="328584" y="125295"/>
                  </a:lnTo>
                  <a:lnTo>
                    <a:pt x="305738" y="81175"/>
                  </a:lnTo>
                  <a:lnTo>
                    <a:pt x="270920" y="46357"/>
                  </a:lnTo>
                  <a:lnTo>
                    <a:pt x="226801" y="23511"/>
                  </a:lnTo>
                  <a:lnTo>
                    <a:pt x="176048" y="15303"/>
                  </a:lnTo>
                  <a:lnTo>
                    <a:pt x="244094" y="15303"/>
                  </a:lnTo>
                  <a:lnTo>
                    <a:pt x="300475" y="51619"/>
                  </a:lnTo>
                  <a:lnTo>
                    <a:pt x="328026" y="87261"/>
                  </a:lnTo>
                  <a:lnTo>
                    <a:pt x="345797" y="129301"/>
                  </a:lnTo>
                  <a:lnTo>
                    <a:pt x="352096" y="176048"/>
                  </a:lnTo>
                  <a:lnTo>
                    <a:pt x="345797" y="222794"/>
                  </a:lnTo>
                  <a:lnTo>
                    <a:pt x="328026" y="264834"/>
                  </a:lnTo>
                  <a:lnTo>
                    <a:pt x="300475" y="300474"/>
                  </a:lnTo>
                  <a:lnTo>
                    <a:pt x="264834" y="328026"/>
                  </a:lnTo>
                  <a:lnTo>
                    <a:pt x="244094" y="33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pic>
          <p:nvPicPr>
            <p:cNvPr id="10" name="object 12"/>
            <p:cNvPicPr>
              <a:extLst>
                <a:ext uri="smNativeData">
  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/w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G4IAACfBgAAuAkAAOkHAAAAAAAAJgAAAAgAAAD//////////w=="/>
                </a:ext>
              </a:extLst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0330" y="1076325"/>
              <a:ext cx="209550" cy="20955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3" name="object 13"/>
          <p:cNvSpPr>
            <a:spLocks noGrp="1" noChangeArrowheads="1"/>
            <a:extLst>
              <a:ext uri="smNativeData">
                <pr:smNativeData xmlns:pr="smNativeData" xmlns="smNativeData" val="SMDATA_15_WHV4ZhMAAAAlAAAAZAAAAE0AAAAAAAAAAAQB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y7U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RgsAAD8FAAA5GAAANwgAABAgAAAmAAAACAAAADwwAAAAAAAA"/>
              </a:ext>
            </a:extLst>
          </p:cNvSpPr>
          <p:nvPr>
            <p:ph type="title"/>
          </p:nvPr>
        </p:nvSpPr>
        <p:spPr/>
        <p:txBody>
          <a:bodyPr vert="horz" wrap="square" lIns="0" tIns="165100" rIns="0" bIns="0" numCol="1" spcCol="215900" anchor="t">
            <a:prstTxWarp prst="textNoShape">
              <a:avLst/>
            </a:prstTxWarp>
          </a:bodyPr>
          <a:lstStyle/>
          <a:p>
            <a:pPr marL="164465">
              <a:lnSpc>
                <a:spcPct val="100000"/>
              </a:lnSpc>
              <a:spcBef>
                <a:spcPts val="100"/>
              </a:spcBef>
            </a:pPr>
            <a:r>
              <a:t>Travel</a:t>
            </a:r>
            <a:r>
              <a:rPr cap="none" spc="6"/>
              <a:t> </a:t>
            </a:r>
            <a:r>
              <a:rPr cap="none">
                <a:solidFill>
                  <a:srgbClr val="1BBC9A"/>
                </a:solidFill>
              </a:rPr>
              <a:t>Agency.</a:t>
            </a:r>
            <a:endParaRPr cap="none">
              <a:solidFill>
                <a:srgbClr val="1BBC9A"/>
              </a:solidFill>
            </a:endParaRPr>
          </a:p>
        </p:txBody>
      </p:sp>
      <p:sp>
        <p:nvSpPr>
          <p:cNvPr id="14" name="object 14"/>
          <p:cNvSpPr>
            <a:extLst>
              <a:ext uri="smNativeData">
                <pr:smNativeData xmlns:pr="smNativeData" xmlns="smNativeData" val="SMDATA_15_WHV4ZhMAAAAlAAAAZAAAAE0AAAAAAAAAABY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yvU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ZgYAANw3AAA4DgAA5DkAABAgAAAmAAAACAAAAP//////////"/>
              </a:ext>
            </a:extLst>
          </p:cNvSpPr>
          <p:nvPr/>
        </p:nvSpPr>
        <p:spPr>
          <a:xfrm>
            <a:off x="1040130" y="9080500"/>
            <a:ext cx="127127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397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b="1" cap="none">
                <a:latin typeface="Tahoma" pitchFamily="2" charset="0"/>
                <a:ea typeface="Calibri" pitchFamily="2" charset="0"/>
                <a:cs typeface="Tahoma" pitchFamily="2" charset="0"/>
              </a:rPr>
              <a:t>Page</a:t>
            </a:r>
            <a:r>
              <a:rPr sz="2000" b="1" cap="none" spc="-4"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 spc="-18">
                <a:latin typeface="Tahoma" pitchFamily="2" charset="0"/>
                <a:ea typeface="Calibri" pitchFamily="2" charset="0"/>
                <a:cs typeface="Tahoma" pitchFamily="2" charset="0"/>
              </a:rPr>
              <a:t>|</a:t>
            </a:r>
            <a:r>
              <a:rPr sz="2000" b="1" cap="none" spc="14"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 spc="-4">
                <a:solidFill>
                  <a:srgbClr val="F4931D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01.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extLst>
              <a:ext uri="smNativeData">
                <pr:smNativeData xmlns:pr="smNativeData" xmlns="smNativeData" val="SMDATA_6_WHV4ZhMAAAAlAAAAAQAAAA8BAAAAkAAAAEgAAACQAAAASAAAAAAAAAAAAAAAAAAAABcAAAAUAAAAAAAAAAAAAAD/fwAA/38AAAAAAAAJAAAABAAAAP///wAfAAAAVAAAAAAAAAAAAAAAAAAAAAAAAAAAAAAAAAAAAAAAAAAAAAAAAAAAAAAAAAAAAAAAAAAAAAAAAAAAAAAAAAAAAAAAAAAAAAAAAAAAAAAAAAAAAAAAAAAAACEAAAAYAAAAFAAAAFoLAAC7CwAAJmUAACwyAAAQAAAAJgAAAAgAAAD/////AAAAAA=="/>
              </a:ext>
            </a:extLst>
          </p:cNvGrpSpPr>
          <p:nvPr/>
        </p:nvGrpSpPr>
        <p:grpSpPr>
          <a:xfrm>
            <a:off x="1845310" y="1906905"/>
            <a:ext cx="14597380" cy="6249035"/>
            <a:chOff x="1845310" y="1906905"/>
            <a:chExt cx="14597380" cy="6249035"/>
          </a:xfrm>
        </p:grpSpPr>
        <p:pic>
          <p:nvPicPr>
            <p:cNvPr id="5" name="object 3"/>
            <p:cNvPicPr>
              <a:extLst>
                <a:ext uri="smNativeData">
  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oLAADIDQAAJWUAACskAAAAAAAAJgAAAAgAAAD//////////w=="/>
                </a:ext>
              </a:extLst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5310" y="2240280"/>
              <a:ext cx="14596745" cy="363918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" name="object 4"/>
            <p:cNvSpPr>
              <a:extLst>
                <a:ext uri="smNativeData">
  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9JMd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JMdAP///wEAAAAAAAAAAAAAAAAAAAAAAAAAAAAAAAAAAAAAAAAAAAAAAAB/f38A7uzhA8zMzADAwP8Af39/AAAAAAAAAAAAAAAAAAAAAAAAAAAAIQAAABgAAAAUAAAAb0kAALsLAACiYgAA4yQAAAAAAAAmAAAACAAAAP//////////"/>
                </a:ext>
              </a:extLst>
            </p:cNvSpPr>
            <p:nvPr/>
          </p:nvSpPr>
          <p:spPr>
            <a:xfrm>
              <a:off x="11937365" y="1906905"/>
              <a:ext cx="4096385" cy="4089400"/>
            </a:xfrm>
            <a:custGeom>
              <a:avLst/>
              <a:gdLst/>
              <a:ahLst/>
              <a:cxnLst/>
              <a:rect l="0" t="0" r="4096385" b="4089400"/>
              <a:pathLst>
                <a:path w="4096385" h="4089400">
                  <a:moveTo>
                    <a:pt x="2239803" y="12699"/>
                  </a:moveTo>
                  <a:lnTo>
                    <a:pt x="1856440" y="12699"/>
                  </a:lnTo>
                  <a:lnTo>
                    <a:pt x="1903924" y="0"/>
                  </a:lnTo>
                  <a:lnTo>
                    <a:pt x="2192319" y="0"/>
                  </a:lnTo>
                  <a:lnTo>
                    <a:pt x="2239803" y="12699"/>
                  </a:lnTo>
                  <a:close/>
                </a:path>
                <a:path w="4096385" h="4089400">
                  <a:moveTo>
                    <a:pt x="2333825" y="25399"/>
                  </a:moveTo>
                  <a:lnTo>
                    <a:pt x="1762419" y="25399"/>
                  </a:lnTo>
                  <a:lnTo>
                    <a:pt x="1809267" y="12699"/>
                  </a:lnTo>
                  <a:lnTo>
                    <a:pt x="2286976" y="12699"/>
                  </a:lnTo>
                  <a:lnTo>
                    <a:pt x="2333825" y="25399"/>
                  </a:lnTo>
                  <a:close/>
                </a:path>
                <a:path w="4096385" h="4089400">
                  <a:moveTo>
                    <a:pt x="2426502" y="38099"/>
                  </a:moveTo>
                  <a:lnTo>
                    <a:pt x="1669741" y="38099"/>
                  </a:lnTo>
                  <a:lnTo>
                    <a:pt x="1715906" y="25399"/>
                  </a:lnTo>
                  <a:lnTo>
                    <a:pt x="2380338" y="25399"/>
                  </a:lnTo>
                  <a:lnTo>
                    <a:pt x="2426502" y="38099"/>
                  </a:lnTo>
                  <a:close/>
                </a:path>
                <a:path w="4096385" h="4089400">
                  <a:moveTo>
                    <a:pt x="2426502" y="4063999"/>
                  </a:moveTo>
                  <a:lnTo>
                    <a:pt x="1669741" y="4063999"/>
                  </a:lnTo>
                  <a:lnTo>
                    <a:pt x="1357375" y="3975099"/>
                  </a:lnTo>
                  <a:lnTo>
                    <a:pt x="1271963" y="3949699"/>
                  </a:lnTo>
                  <a:lnTo>
                    <a:pt x="1229957" y="3924299"/>
                  </a:lnTo>
                  <a:lnTo>
                    <a:pt x="1188436" y="3911599"/>
                  </a:lnTo>
                  <a:lnTo>
                    <a:pt x="1106892" y="3860799"/>
                  </a:lnTo>
                  <a:lnTo>
                    <a:pt x="1066894" y="3848099"/>
                  </a:lnTo>
                  <a:lnTo>
                    <a:pt x="988510" y="3797299"/>
                  </a:lnTo>
                  <a:lnTo>
                    <a:pt x="912355" y="3746499"/>
                  </a:lnTo>
                  <a:lnTo>
                    <a:pt x="875144" y="3721099"/>
                  </a:lnTo>
                  <a:lnTo>
                    <a:pt x="838528" y="3695699"/>
                  </a:lnTo>
                  <a:lnTo>
                    <a:pt x="802517" y="3670299"/>
                  </a:lnTo>
                  <a:lnTo>
                    <a:pt x="767126" y="3644899"/>
                  </a:lnTo>
                  <a:lnTo>
                    <a:pt x="732366" y="3619499"/>
                  </a:lnTo>
                  <a:lnTo>
                    <a:pt x="698249" y="3594099"/>
                  </a:lnTo>
                  <a:lnTo>
                    <a:pt x="664787" y="3555999"/>
                  </a:lnTo>
                  <a:lnTo>
                    <a:pt x="631994" y="3530599"/>
                  </a:lnTo>
                  <a:lnTo>
                    <a:pt x="599881" y="3492499"/>
                  </a:lnTo>
                  <a:lnTo>
                    <a:pt x="568460" y="3467099"/>
                  </a:lnTo>
                  <a:lnTo>
                    <a:pt x="537744" y="3428999"/>
                  </a:lnTo>
                  <a:lnTo>
                    <a:pt x="507746" y="3403599"/>
                  </a:lnTo>
                  <a:lnTo>
                    <a:pt x="478477" y="3365499"/>
                  </a:lnTo>
                  <a:lnTo>
                    <a:pt x="449949" y="3327399"/>
                  </a:lnTo>
                  <a:lnTo>
                    <a:pt x="422176" y="3289299"/>
                  </a:lnTo>
                  <a:lnTo>
                    <a:pt x="395167" y="3251199"/>
                  </a:lnTo>
                  <a:lnTo>
                    <a:pt x="368940" y="3225799"/>
                  </a:lnTo>
                  <a:lnTo>
                    <a:pt x="343502" y="3187699"/>
                  </a:lnTo>
                  <a:lnTo>
                    <a:pt x="318868" y="3149599"/>
                  </a:lnTo>
                  <a:lnTo>
                    <a:pt x="295049" y="3111499"/>
                  </a:lnTo>
                  <a:lnTo>
                    <a:pt x="272057" y="3073399"/>
                  </a:lnTo>
                  <a:lnTo>
                    <a:pt x="249906" y="3022599"/>
                  </a:lnTo>
                  <a:lnTo>
                    <a:pt x="228607" y="2984499"/>
                  </a:lnTo>
                  <a:lnTo>
                    <a:pt x="208173" y="2946399"/>
                  </a:lnTo>
                  <a:lnTo>
                    <a:pt x="188616" y="2908299"/>
                  </a:lnTo>
                  <a:lnTo>
                    <a:pt x="169948" y="2870199"/>
                  </a:lnTo>
                  <a:lnTo>
                    <a:pt x="152181" y="2819399"/>
                  </a:lnTo>
                  <a:lnTo>
                    <a:pt x="135329" y="2781299"/>
                  </a:lnTo>
                  <a:lnTo>
                    <a:pt x="119402" y="2743199"/>
                  </a:lnTo>
                  <a:lnTo>
                    <a:pt x="104414" y="2692399"/>
                  </a:lnTo>
                  <a:lnTo>
                    <a:pt x="90377" y="2654299"/>
                  </a:lnTo>
                  <a:lnTo>
                    <a:pt x="77302" y="2603499"/>
                  </a:lnTo>
                  <a:lnTo>
                    <a:pt x="65203" y="2565399"/>
                  </a:lnTo>
                  <a:lnTo>
                    <a:pt x="54092" y="2514599"/>
                  </a:lnTo>
                  <a:lnTo>
                    <a:pt x="43980" y="2476499"/>
                  </a:lnTo>
                  <a:lnTo>
                    <a:pt x="34881" y="2425699"/>
                  </a:lnTo>
                  <a:lnTo>
                    <a:pt x="26806" y="2374899"/>
                  </a:lnTo>
                  <a:lnTo>
                    <a:pt x="19768" y="2336799"/>
                  </a:lnTo>
                  <a:lnTo>
                    <a:pt x="13779" y="2285999"/>
                  </a:lnTo>
                  <a:lnTo>
                    <a:pt x="8851" y="2235199"/>
                  </a:lnTo>
                  <a:lnTo>
                    <a:pt x="4997" y="2197099"/>
                  </a:lnTo>
                  <a:lnTo>
                    <a:pt x="2229" y="2146299"/>
                  </a:lnTo>
                  <a:lnTo>
                    <a:pt x="559" y="2095499"/>
                  </a:lnTo>
                  <a:lnTo>
                    <a:pt x="0" y="2044699"/>
                  </a:lnTo>
                  <a:lnTo>
                    <a:pt x="559" y="1993899"/>
                  </a:lnTo>
                  <a:lnTo>
                    <a:pt x="2229" y="1955799"/>
                  </a:lnTo>
                  <a:lnTo>
                    <a:pt x="4997" y="1904999"/>
                  </a:lnTo>
                  <a:lnTo>
                    <a:pt x="8851" y="1854199"/>
                  </a:lnTo>
                  <a:lnTo>
                    <a:pt x="13779" y="1803399"/>
                  </a:lnTo>
                  <a:lnTo>
                    <a:pt x="19768" y="1765299"/>
                  </a:lnTo>
                  <a:lnTo>
                    <a:pt x="26806" y="1714499"/>
                  </a:lnTo>
                  <a:lnTo>
                    <a:pt x="34881" y="1663699"/>
                  </a:lnTo>
                  <a:lnTo>
                    <a:pt x="43980" y="1625599"/>
                  </a:lnTo>
                  <a:lnTo>
                    <a:pt x="54092" y="1574799"/>
                  </a:lnTo>
                  <a:lnTo>
                    <a:pt x="65203" y="1536699"/>
                  </a:lnTo>
                  <a:lnTo>
                    <a:pt x="77302" y="1485899"/>
                  </a:lnTo>
                  <a:lnTo>
                    <a:pt x="90377" y="1447799"/>
                  </a:lnTo>
                  <a:lnTo>
                    <a:pt x="104414" y="1396999"/>
                  </a:lnTo>
                  <a:lnTo>
                    <a:pt x="119402" y="1358899"/>
                  </a:lnTo>
                  <a:lnTo>
                    <a:pt x="135329" y="1308099"/>
                  </a:lnTo>
                  <a:lnTo>
                    <a:pt x="152181" y="1269999"/>
                  </a:lnTo>
                  <a:lnTo>
                    <a:pt x="169948" y="1231899"/>
                  </a:lnTo>
                  <a:lnTo>
                    <a:pt x="188616" y="1193799"/>
                  </a:lnTo>
                  <a:lnTo>
                    <a:pt x="208173" y="1142999"/>
                  </a:lnTo>
                  <a:lnTo>
                    <a:pt x="228607" y="1104899"/>
                  </a:lnTo>
                  <a:lnTo>
                    <a:pt x="249906" y="1066799"/>
                  </a:lnTo>
                  <a:lnTo>
                    <a:pt x="272057" y="1028699"/>
                  </a:lnTo>
                  <a:lnTo>
                    <a:pt x="295049" y="990599"/>
                  </a:lnTo>
                  <a:lnTo>
                    <a:pt x="318868" y="952499"/>
                  </a:lnTo>
                  <a:lnTo>
                    <a:pt x="343502" y="914399"/>
                  </a:lnTo>
                  <a:lnTo>
                    <a:pt x="368940" y="876299"/>
                  </a:lnTo>
                  <a:lnTo>
                    <a:pt x="395167" y="838199"/>
                  </a:lnTo>
                  <a:lnTo>
                    <a:pt x="422176" y="800099"/>
                  </a:lnTo>
                  <a:lnTo>
                    <a:pt x="449949" y="761999"/>
                  </a:lnTo>
                  <a:lnTo>
                    <a:pt x="478477" y="736599"/>
                  </a:lnTo>
                  <a:lnTo>
                    <a:pt x="507746" y="698499"/>
                  </a:lnTo>
                  <a:lnTo>
                    <a:pt x="537744" y="660399"/>
                  </a:lnTo>
                  <a:lnTo>
                    <a:pt x="568460" y="634999"/>
                  </a:lnTo>
                  <a:lnTo>
                    <a:pt x="599881" y="596899"/>
                  </a:lnTo>
                  <a:lnTo>
                    <a:pt x="631994" y="571499"/>
                  </a:lnTo>
                  <a:lnTo>
                    <a:pt x="664787" y="533399"/>
                  </a:lnTo>
                  <a:lnTo>
                    <a:pt x="698249" y="507999"/>
                  </a:lnTo>
                  <a:lnTo>
                    <a:pt x="732366" y="482599"/>
                  </a:lnTo>
                  <a:lnTo>
                    <a:pt x="767126" y="444499"/>
                  </a:lnTo>
                  <a:lnTo>
                    <a:pt x="802517" y="419099"/>
                  </a:lnTo>
                  <a:lnTo>
                    <a:pt x="838528" y="393699"/>
                  </a:lnTo>
                  <a:lnTo>
                    <a:pt x="875144" y="368299"/>
                  </a:lnTo>
                  <a:lnTo>
                    <a:pt x="912355" y="342899"/>
                  </a:lnTo>
                  <a:lnTo>
                    <a:pt x="988510" y="292099"/>
                  </a:lnTo>
                  <a:lnTo>
                    <a:pt x="1027430" y="266699"/>
                  </a:lnTo>
                  <a:lnTo>
                    <a:pt x="1066894" y="253999"/>
                  </a:lnTo>
                  <a:lnTo>
                    <a:pt x="1147410" y="203199"/>
                  </a:lnTo>
                  <a:lnTo>
                    <a:pt x="1188436" y="190499"/>
                  </a:lnTo>
                  <a:lnTo>
                    <a:pt x="1229957" y="165099"/>
                  </a:lnTo>
                  <a:lnTo>
                    <a:pt x="1314439" y="139699"/>
                  </a:lnTo>
                  <a:lnTo>
                    <a:pt x="1357375" y="114299"/>
                  </a:lnTo>
                  <a:lnTo>
                    <a:pt x="1623937" y="38099"/>
                  </a:lnTo>
                  <a:lnTo>
                    <a:pt x="2472306" y="38099"/>
                  </a:lnTo>
                  <a:lnTo>
                    <a:pt x="2738869" y="114299"/>
                  </a:lnTo>
                  <a:lnTo>
                    <a:pt x="2781804" y="139699"/>
                  </a:lnTo>
                  <a:lnTo>
                    <a:pt x="2866286" y="165099"/>
                  </a:lnTo>
                  <a:lnTo>
                    <a:pt x="2907808" y="190499"/>
                  </a:lnTo>
                  <a:lnTo>
                    <a:pt x="2948834" y="203199"/>
                  </a:lnTo>
                  <a:lnTo>
                    <a:pt x="3029349" y="253999"/>
                  </a:lnTo>
                  <a:lnTo>
                    <a:pt x="3068814" y="266699"/>
                  </a:lnTo>
                  <a:lnTo>
                    <a:pt x="3107733" y="292099"/>
                  </a:lnTo>
                  <a:lnTo>
                    <a:pt x="3183889" y="342899"/>
                  </a:lnTo>
                  <a:lnTo>
                    <a:pt x="3221099" y="368299"/>
                  </a:lnTo>
                  <a:lnTo>
                    <a:pt x="3257716" y="393699"/>
                  </a:lnTo>
                  <a:lnTo>
                    <a:pt x="3293726" y="419099"/>
                  </a:lnTo>
                  <a:lnTo>
                    <a:pt x="3329118" y="444499"/>
                  </a:lnTo>
                  <a:lnTo>
                    <a:pt x="3363878" y="482599"/>
                  </a:lnTo>
                  <a:lnTo>
                    <a:pt x="3397995" y="507999"/>
                  </a:lnTo>
                  <a:lnTo>
                    <a:pt x="3431456" y="533399"/>
                  </a:lnTo>
                  <a:lnTo>
                    <a:pt x="3464250" y="571499"/>
                  </a:lnTo>
                  <a:lnTo>
                    <a:pt x="3496363" y="596899"/>
                  </a:lnTo>
                  <a:lnTo>
                    <a:pt x="3527783" y="634999"/>
                  </a:lnTo>
                  <a:lnTo>
                    <a:pt x="3558499" y="660399"/>
                  </a:lnTo>
                  <a:lnTo>
                    <a:pt x="3588498" y="698499"/>
                  </a:lnTo>
                  <a:lnTo>
                    <a:pt x="3617767" y="736599"/>
                  </a:lnTo>
                  <a:lnTo>
                    <a:pt x="3646294" y="761999"/>
                  </a:lnTo>
                  <a:lnTo>
                    <a:pt x="3674068" y="800099"/>
                  </a:lnTo>
                  <a:lnTo>
                    <a:pt x="3701075" y="838199"/>
                  </a:lnTo>
                  <a:lnTo>
                    <a:pt x="3727303" y="876299"/>
                  </a:lnTo>
                  <a:lnTo>
                    <a:pt x="3752741" y="914399"/>
                  </a:lnTo>
                  <a:lnTo>
                    <a:pt x="3777376" y="952499"/>
                  </a:lnTo>
                  <a:lnTo>
                    <a:pt x="3801195" y="990599"/>
                  </a:lnTo>
                  <a:lnTo>
                    <a:pt x="3824186" y="1028699"/>
                  </a:lnTo>
                  <a:lnTo>
                    <a:pt x="3846337" y="1066799"/>
                  </a:lnTo>
                  <a:lnTo>
                    <a:pt x="3867636" y="1104899"/>
                  </a:lnTo>
                  <a:lnTo>
                    <a:pt x="3888070" y="1142999"/>
                  </a:lnTo>
                  <a:lnTo>
                    <a:pt x="3907627" y="1193799"/>
                  </a:lnTo>
                  <a:lnTo>
                    <a:pt x="3926295" y="1231899"/>
                  </a:lnTo>
                  <a:lnTo>
                    <a:pt x="3944062" y="1269999"/>
                  </a:lnTo>
                  <a:lnTo>
                    <a:pt x="3960914" y="1308099"/>
                  </a:lnTo>
                  <a:lnTo>
                    <a:pt x="3976841" y="1358899"/>
                  </a:lnTo>
                  <a:lnTo>
                    <a:pt x="3991829" y="1396999"/>
                  </a:lnTo>
                  <a:lnTo>
                    <a:pt x="4005866" y="1447799"/>
                  </a:lnTo>
                  <a:lnTo>
                    <a:pt x="4018941" y="1485899"/>
                  </a:lnTo>
                  <a:lnTo>
                    <a:pt x="4031040" y="1536699"/>
                  </a:lnTo>
                  <a:lnTo>
                    <a:pt x="4042151" y="1574799"/>
                  </a:lnTo>
                  <a:lnTo>
                    <a:pt x="4052263" y="1625599"/>
                  </a:lnTo>
                  <a:lnTo>
                    <a:pt x="4061362" y="1663699"/>
                  </a:lnTo>
                  <a:lnTo>
                    <a:pt x="4069437" y="1714499"/>
                  </a:lnTo>
                  <a:lnTo>
                    <a:pt x="4076475" y="1765299"/>
                  </a:lnTo>
                  <a:lnTo>
                    <a:pt x="4082464" y="1803399"/>
                  </a:lnTo>
                  <a:lnTo>
                    <a:pt x="4087392" y="1854199"/>
                  </a:lnTo>
                  <a:lnTo>
                    <a:pt x="4091246" y="1904999"/>
                  </a:lnTo>
                  <a:lnTo>
                    <a:pt x="4094014" y="1955799"/>
                  </a:lnTo>
                  <a:lnTo>
                    <a:pt x="4095684" y="1993899"/>
                  </a:lnTo>
                  <a:lnTo>
                    <a:pt x="4096243" y="2044699"/>
                  </a:lnTo>
                  <a:lnTo>
                    <a:pt x="4095684" y="2095499"/>
                  </a:lnTo>
                  <a:lnTo>
                    <a:pt x="4094014" y="2146299"/>
                  </a:lnTo>
                  <a:lnTo>
                    <a:pt x="4091246" y="2197099"/>
                  </a:lnTo>
                  <a:lnTo>
                    <a:pt x="4087392" y="2235199"/>
                  </a:lnTo>
                  <a:lnTo>
                    <a:pt x="4082464" y="2285999"/>
                  </a:lnTo>
                  <a:lnTo>
                    <a:pt x="4076475" y="2336799"/>
                  </a:lnTo>
                  <a:lnTo>
                    <a:pt x="4069437" y="2374899"/>
                  </a:lnTo>
                  <a:lnTo>
                    <a:pt x="4061362" y="2425699"/>
                  </a:lnTo>
                  <a:lnTo>
                    <a:pt x="4052263" y="2476499"/>
                  </a:lnTo>
                  <a:lnTo>
                    <a:pt x="4042151" y="2514599"/>
                  </a:lnTo>
                  <a:lnTo>
                    <a:pt x="4031040" y="2565399"/>
                  </a:lnTo>
                  <a:lnTo>
                    <a:pt x="4018941" y="2603499"/>
                  </a:lnTo>
                  <a:lnTo>
                    <a:pt x="4005866" y="2654299"/>
                  </a:lnTo>
                  <a:lnTo>
                    <a:pt x="3991829" y="2692399"/>
                  </a:lnTo>
                  <a:lnTo>
                    <a:pt x="3976841" y="2743199"/>
                  </a:lnTo>
                  <a:lnTo>
                    <a:pt x="3960914" y="2781299"/>
                  </a:lnTo>
                  <a:lnTo>
                    <a:pt x="3944062" y="2819399"/>
                  </a:lnTo>
                  <a:lnTo>
                    <a:pt x="3926295" y="2870199"/>
                  </a:lnTo>
                  <a:lnTo>
                    <a:pt x="3907627" y="2908299"/>
                  </a:lnTo>
                  <a:lnTo>
                    <a:pt x="3888070" y="2946399"/>
                  </a:lnTo>
                  <a:lnTo>
                    <a:pt x="3867636" y="2984499"/>
                  </a:lnTo>
                  <a:lnTo>
                    <a:pt x="3846337" y="3022599"/>
                  </a:lnTo>
                  <a:lnTo>
                    <a:pt x="3824186" y="3073399"/>
                  </a:lnTo>
                  <a:lnTo>
                    <a:pt x="3801195" y="3111499"/>
                  </a:lnTo>
                  <a:lnTo>
                    <a:pt x="3777376" y="3149599"/>
                  </a:lnTo>
                  <a:lnTo>
                    <a:pt x="3752741" y="3187699"/>
                  </a:lnTo>
                  <a:lnTo>
                    <a:pt x="3727303" y="3225799"/>
                  </a:lnTo>
                  <a:lnTo>
                    <a:pt x="3701075" y="3251199"/>
                  </a:lnTo>
                  <a:lnTo>
                    <a:pt x="3674068" y="3289299"/>
                  </a:lnTo>
                  <a:lnTo>
                    <a:pt x="3646294" y="3327399"/>
                  </a:lnTo>
                  <a:lnTo>
                    <a:pt x="3617767" y="3365499"/>
                  </a:lnTo>
                  <a:lnTo>
                    <a:pt x="3588498" y="3403599"/>
                  </a:lnTo>
                  <a:lnTo>
                    <a:pt x="3558499" y="3428999"/>
                  </a:lnTo>
                  <a:lnTo>
                    <a:pt x="3527783" y="3467099"/>
                  </a:lnTo>
                  <a:lnTo>
                    <a:pt x="3496363" y="3492499"/>
                  </a:lnTo>
                  <a:lnTo>
                    <a:pt x="3464250" y="3530599"/>
                  </a:lnTo>
                  <a:lnTo>
                    <a:pt x="3431456" y="3555999"/>
                  </a:lnTo>
                  <a:lnTo>
                    <a:pt x="3397995" y="3594099"/>
                  </a:lnTo>
                  <a:lnTo>
                    <a:pt x="3363878" y="3619499"/>
                  </a:lnTo>
                  <a:lnTo>
                    <a:pt x="3329118" y="3644899"/>
                  </a:lnTo>
                  <a:lnTo>
                    <a:pt x="3293726" y="3670299"/>
                  </a:lnTo>
                  <a:lnTo>
                    <a:pt x="3257716" y="3695699"/>
                  </a:lnTo>
                  <a:lnTo>
                    <a:pt x="3221099" y="3721099"/>
                  </a:lnTo>
                  <a:lnTo>
                    <a:pt x="3183889" y="3746499"/>
                  </a:lnTo>
                  <a:lnTo>
                    <a:pt x="3107733" y="3797299"/>
                  </a:lnTo>
                  <a:lnTo>
                    <a:pt x="3029349" y="3848099"/>
                  </a:lnTo>
                  <a:lnTo>
                    <a:pt x="2989352" y="3860799"/>
                  </a:lnTo>
                  <a:lnTo>
                    <a:pt x="2907808" y="3911599"/>
                  </a:lnTo>
                  <a:lnTo>
                    <a:pt x="2866286" y="3924299"/>
                  </a:lnTo>
                  <a:lnTo>
                    <a:pt x="2824281" y="3949699"/>
                  </a:lnTo>
                  <a:lnTo>
                    <a:pt x="2738869" y="3975099"/>
                  </a:lnTo>
                  <a:lnTo>
                    <a:pt x="2426502" y="4063999"/>
                  </a:lnTo>
                  <a:close/>
                </a:path>
                <a:path w="4096385" h="4089400">
                  <a:moveTo>
                    <a:pt x="2333825" y="4076699"/>
                  </a:moveTo>
                  <a:lnTo>
                    <a:pt x="1762419" y="4076699"/>
                  </a:lnTo>
                  <a:lnTo>
                    <a:pt x="1715906" y="4063999"/>
                  </a:lnTo>
                  <a:lnTo>
                    <a:pt x="2380338" y="4063999"/>
                  </a:lnTo>
                  <a:lnTo>
                    <a:pt x="2333825" y="4076699"/>
                  </a:lnTo>
                  <a:close/>
                </a:path>
                <a:path w="4096385" h="4089400">
                  <a:moveTo>
                    <a:pt x="2239804" y="4089399"/>
                  </a:moveTo>
                  <a:lnTo>
                    <a:pt x="1856439" y="4089399"/>
                  </a:lnTo>
                  <a:lnTo>
                    <a:pt x="1809267" y="4076699"/>
                  </a:lnTo>
                  <a:lnTo>
                    <a:pt x="2286976" y="4076699"/>
                  </a:lnTo>
                  <a:lnTo>
                    <a:pt x="2239804" y="4089399"/>
                  </a:lnTo>
                  <a:close/>
                </a:path>
              </a:pathLst>
            </a:custGeom>
            <a:solidFill>
              <a:srgbClr val="F4931D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pic>
          <p:nvPicPr>
            <p:cNvPr id="3" name="object 5"/>
            <p:cNvPicPr>
              <a:extLst>
                <a:ext uri="smNativeData">
  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LA7AAAgEAAAoVwAACsyAAAAAAAAJgAAAAgAAAD//////////w=="/>
                </a:ext>
              </a:extLst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02800" y="2621280"/>
              <a:ext cx="5354955" cy="553402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6" name="object 6"/>
          <p:cNvSpPr>
            <a:extLst>
              <a:ext uri="smNativeData">
                <pr:smNativeData xmlns:pr="smNativeData" xmlns="smNativeData" val="SMDATA_15_WHV4ZhMAAAAlAAAAZAAAAE0AAAAAAAAAAAo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JQ8AAMYnAADgJwAASDIAABAgAAAmAAAACAAAAP//////////"/>
              </a:ext>
            </a:extLst>
          </p:cNvSpPr>
          <p:nvPr/>
        </p:nvSpPr>
        <p:spPr>
          <a:xfrm>
            <a:off x="2461895" y="6465570"/>
            <a:ext cx="4020185" cy="1708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6350" rIns="0" bIns="0" numCol="1" spcCol="215900" anchor="t"/>
          <a:lstStyle/>
          <a:p>
            <a:pPr marL="12700" marR="5080">
              <a:lnSpc>
                <a:spcPct val="100000"/>
              </a:lnSpc>
              <a:spcBef>
                <a:spcPts val="50"/>
              </a:spcBef>
            </a:pPr>
            <a:r>
              <a:rPr sz="5500" b="1" cap="none" spc="6">
                <a:latin typeface="Tahoma" pitchFamily="2" charset="0"/>
                <a:ea typeface="Calibri" pitchFamily="2" charset="0"/>
                <a:cs typeface="Tahoma" pitchFamily="2" charset="0"/>
              </a:rPr>
              <a:t>PROPOSTA </a:t>
            </a:r>
            <a:r>
              <a:rPr sz="5500" b="1" cap="none" spc="-11">
                <a:solidFill>
                  <a:srgbClr val="1BBC9A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INICIAL</a:t>
            </a:r>
            <a:endParaRPr sz="5500" cap="none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7" name="object 7"/>
          <p:cNvSpPr>
            <a:extLst>
              <a:ext uri="smNativeData">
                <pr:smNativeData xmlns:pr="smNativeData" xmlns="smNativeData" val="SMDATA_15_WHV4Zh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5xAAACkTAAAjLQAAGR4AABAgAAAmAAAACAAAAP//////////"/>
              </a:ext>
            </a:extLst>
          </p:cNvSpPr>
          <p:nvPr/>
        </p:nvSpPr>
        <p:spPr>
          <a:xfrm>
            <a:off x="2747645" y="3114675"/>
            <a:ext cx="4589780" cy="1778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300" cap="none" spc="7">
                <a:solidFill>
                  <a:srgbClr val="FFFFFF"/>
                </a:solidFill>
              </a:rPr>
              <a:t>Criar</a:t>
            </a:r>
            <a:r>
              <a:rPr sz="2300" cap="none" spc="2">
                <a:solidFill>
                  <a:srgbClr val="FFFFFF"/>
                </a:solidFill>
              </a:rPr>
              <a:t> </a:t>
            </a:r>
            <a:r>
              <a:rPr sz="2300" cap="none" spc="14">
                <a:solidFill>
                  <a:srgbClr val="FFFFFF"/>
                </a:solidFill>
              </a:rPr>
              <a:t>uma</a:t>
            </a:r>
            <a:r>
              <a:rPr sz="2300" cap="none" spc="2">
                <a:solidFill>
                  <a:srgbClr val="FFFFFF"/>
                </a:solidFill>
              </a:rPr>
              <a:t> </a:t>
            </a:r>
            <a:r>
              <a:rPr sz="2300" cap="none" spc="12">
                <a:solidFill>
                  <a:srgbClr val="FFFFFF"/>
                </a:solidFill>
              </a:rPr>
              <a:t>agencia</a:t>
            </a:r>
            <a:r>
              <a:rPr sz="2300" cap="none" spc="2">
                <a:solidFill>
                  <a:srgbClr val="FFFFFF"/>
                </a:solidFill>
              </a:rPr>
              <a:t> </a:t>
            </a:r>
            <a:r>
              <a:rPr sz="2300" cap="none" spc="12">
                <a:solidFill>
                  <a:srgbClr val="FFFFFF"/>
                </a:solidFill>
              </a:rPr>
              <a:t>de</a:t>
            </a:r>
            <a:r>
              <a:rPr sz="2300" cap="none" spc="2">
                <a:solidFill>
                  <a:srgbClr val="FFFFFF"/>
                </a:solidFill>
              </a:rPr>
              <a:t> </a:t>
            </a:r>
            <a:r>
              <a:rPr sz="2300" cap="none" spc="12">
                <a:solidFill>
                  <a:srgbClr val="FFFFFF"/>
                </a:solidFill>
              </a:rPr>
              <a:t>viagem</a:t>
            </a:r>
            <a:r>
              <a:rPr sz="2300" cap="none" spc="2">
                <a:solidFill>
                  <a:srgbClr val="FFFFFF"/>
                </a:solidFill>
              </a:rPr>
              <a:t> </a:t>
            </a:r>
            <a:r>
              <a:rPr sz="2300" cap="none" spc="7">
                <a:solidFill>
                  <a:srgbClr val="FFFFFF"/>
                </a:solidFill>
              </a:rPr>
              <a:t>e </a:t>
            </a:r>
            <a:r>
              <a:rPr sz="2300" cap="none" spc="10">
                <a:solidFill>
                  <a:srgbClr val="FFFFFF"/>
                </a:solidFill>
              </a:rPr>
              <a:t>modelar</a:t>
            </a:r>
            <a:r>
              <a:rPr sz="2300" cap="none" spc="2">
                <a:solidFill>
                  <a:srgbClr val="FFFFFF"/>
                </a:solidFill>
              </a:rPr>
              <a:t> </a:t>
            </a:r>
            <a:r>
              <a:rPr sz="2300" cap="none" spc="10">
                <a:solidFill>
                  <a:srgbClr val="FFFFFF"/>
                </a:solidFill>
              </a:rPr>
              <a:t>seus</a:t>
            </a:r>
            <a:r>
              <a:rPr sz="2300" cap="none" spc="2">
                <a:solidFill>
                  <a:srgbClr val="FFFFFF"/>
                </a:solidFill>
              </a:rPr>
              <a:t> </a:t>
            </a:r>
            <a:r>
              <a:rPr sz="2300" cap="none" spc="7">
                <a:solidFill>
                  <a:srgbClr val="FFFFFF"/>
                </a:solidFill>
              </a:rPr>
              <a:t>principais processos,</a:t>
            </a:r>
            <a:r>
              <a:rPr sz="2300" cap="none" spc="5">
                <a:solidFill>
                  <a:srgbClr val="FFFFFF"/>
                </a:solidFill>
              </a:rPr>
              <a:t> </a:t>
            </a:r>
            <a:r>
              <a:rPr sz="2300" cap="none" spc="10">
                <a:solidFill>
                  <a:srgbClr val="FFFFFF"/>
                </a:solidFill>
              </a:rPr>
              <a:t>colocando</a:t>
            </a:r>
            <a:r>
              <a:rPr sz="2300" cap="none" spc="5">
                <a:solidFill>
                  <a:srgbClr val="FFFFFF"/>
                </a:solidFill>
              </a:rPr>
              <a:t> </a:t>
            </a:r>
            <a:r>
              <a:rPr sz="2300" cap="none" spc="14">
                <a:solidFill>
                  <a:srgbClr val="FFFFFF"/>
                </a:solidFill>
              </a:rPr>
              <a:t>em </a:t>
            </a:r>
            <a:r>
              <a:rPr sz="2300" cap="none" spc="7">
                <a:solidFill>
                  <a:srgbClr val="FFFFFF"/>
                </a:solidFill>
              </a:rPr>
              <a:t>prática</a:t>
            </a:r>
            <a:r>
              <a:rPr sz="2300" cap="none" spc="2">
                <a:solidFill>
                  <a:srgbClr val="FFFFFF"/>
                </a:solidFill>
              </a:rPr>
              <a:t> </a:t>
            </a:r>
            <a:r>
              <a:rPr sz="2300" cap="none" spc="7">
                <a:solidFill>
                  <a:srgbClr val="FFFFFF"/>
                </a:solidFill>
              </a:rPr>
              <a:t>o</a:t>
            </a:r>
            <a:r>
              <a:rPr sz="2300" cap="none" spc="2">
                <a:solidFill>
                  <a:srgbClr val="FFFFFF"/>
                </a:solidFill>
              </a:rPr>
              <a:t> </a:t>
            </a:r>
            <a:r>
              <a:rPr sz="2300" cap="none" spc="12">
                <a:solidFill>
                  <a:srgbClr val="FFFFFF"/>
                </a:solidFill>
              </a:rPr>
              <a:t>que</a:t>
            </a:r>
            <a:r>
              <a:rPr sz="2300" cap="none" spc="2">
                <a:solidFill>
                  <a:srgbClr val="FFFFFF"/>
                </a:solidFill>
              </a:rPr>
              <a:t> </a:t>
            </a:r>
            <a:r>
              <a:rPr sz="2300" cap="none" spc="5">
                <a:solidFill>
                  <a:srgbClr val="FFFFFF"/>
                </a:solidFill>
              </a:rPr>
              <a:t>foi</a:t>
            </a:r>
            <a:r>
              <a:rPr sz="2300" cap="none" spc="2">
                <a:solidFill>
                  <a:srgbClr val="FFFFFF"/>
                </a:solidFill>
              </a:rPr>
              <a:t> </a:t>
            </a:r>
            <a:r>
              <a:rPr sz="2300" cap="none" spc="10">
                <a:solidFill>
                  <a:srgbClr val="FFFFFF"/>
                </a:solidFill>
              </a:rPr>
              <a:t>aprendido</a:t>
            </a:r>
            <a:endParaRPr sz="2300" cap="none"/>
          </a:p>
        </p:txBody>
      </p:sp>
      <p:grpSp>
        <p:nvGrpSpPr>
          <p:cNvPr id="8" name="object 8"/>
          <p:cNvGrpSpPr>
            <a:extLst>
              <a:ext uri="smNativeData">
                <pr:smNativeData xmlns:pr="smNativeData" xmlns="smNativeData" val="SMDATA_6_WHV4ZhMAAAAlAAAAAQAAAA8BAAAAkAAAAEgAAACQAAAASAAAAAAAAAAAAAAAAAAAABcAAAAUAAAAAAAAAAAAAAD/fwAA/38AAAAAAAAJAAAABAAAANsAAAAfAAAAVAAAAAAAAAAAAAAAAAAAAAAAAAAAAAAAAAAAAAAAAAAAAAAAAAAAAAAAAAAAAAAAAAAAAAAAAAAAAAAAAAAAAAAAAAAAAAAAAAAAAAAAAAAAAAAAAAAAACEAAAAYAAAAFAAAAFQGAACFBAAA8wkAACQIAAAQAAAAJgAAAAgAAAD/////AAAAAA=="/>
              </a:ext>
            </a:extLst>
          </p:cNvGrpSpPr>
          <p:nvPr/>
        </p:nvGrpSpPr>
        <p:grpSpPr>
          <a:xfrm>
            <a:off x="1028700" y="734695"/>
            <a:ext cx="588645" cy="588645"/>
            <a:chOff x="1028700" y="734695"/>
            <a:chExt cx="588645" cy="588645"/>
          </a:xfrm>
        </p:grpSpPr>
        <p:pic>
          <p:nvPicPr>
            <p:cNvPr id="11" name="object 9"/>
            <p:cNvPicPr>
              <a:extLst>
                <a:ext uri="smNativeData">
  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N1tY8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QGAACFBAAA8gkAACMIAAAAAAAAJgAAAAgAAAD//////////w=="/>
                </a:ext>
              </a:extLst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8700" y="734695"/>
              <a:ext cx="588010" cy="5880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" name="object 10"/>
            <p:cNvSpPr>
              <a:extLst>
                <a:ext uri="smNativeData">
  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zYtB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DgcAAD8FAAA5CQAAagcAAAAAAAAmAAAACAAAAP//////////"/>
                </a:ext>
              </a:extLst>
            </p:cNvSpPr>
            <p:nvPr/>
          </p:nvSpPr>
          <p:spPr>
            <a:xfrm>
              <a:off x="1146810" y="852805"/>
              <a:ext cx="352425" cy="352425"/>
            </a:xfrm>
            <a:custGeom>
              <a:avLst/>
              <a:gdLst/>
              <a:ahLst/>
              <a:cxnLst/>
              <a:rect l="0" t="0" r="352425" b="352425"/>
              <a:pathLst>
                <a:path w="352425" h="352425">
                  <a:moveTo>
                    <a:pt x="176048" y="352096"/>
                  </a:moveTo>
                  <a:lnTo>
                    <a:pt x="129301" y="345797"/>
                  </a:lnTo>
                  <a:lnTo>
                    <a:pt x="87261" y="328026"/>
                  </a:lnTo>
                  <a:lnTo>
                    <a:pt x="51619" y="300474"/>
                  </a:lnTo>
                  <a:lnTo>
                    <a:pt x="24070" y="264834"/>
                  </a:lnTo>
                  <a:lnTo>
                    <a:pt x="6299" y="222794"/>
                  </a:lnTo>
                  <a:lnTo>
                    <a:pt x="0" y="176048"/>
                  </a:lnTo>
                  <a:lnTo>
                    <a:pt x="6299" y="129301"/>
                  </a:lnTo>
                  <a:lnTo>
                    <a:pt x="24070" y="87261"/>
                  </a:lnTo>
                  <a:lnTo>
                    <a:pt x="51619" y="51619"/>
                  </a:lnTo>
                  <a:lnTo>
                    <a:pt x="87261" y="24070"/>
                  </a:lnTo>
                  <a:lnTo>
                    <a:pt x="129301" y="6299"/>
                  </a:lnTo>
                  <a:lnTo>
                    <a:pt x="176048" y="0"/>
                  </a:lnTo>
                  <a:lnTo>
                    <a:pt x="222795" y="6299"/>
                  </a:lnTo>
                  <a:lnTo>
                    <a:pt x="244094" y="15303"/>
                  </a:lnTo>
                  <a:lnTo>
                    <a:pt x="176048" y="15303"/>
                  </a:lnTo>
                  <a:lnTo>
                    <a:pt x="125295" y="23511"/>
                  </a:lnTo>
                  <a:lnTo>
                    <a:pt x="81175" y="46357"/>
                  </a:lnTo>
                  <a:lnTo>
                    <a:pt x="46357" y="81175"/>
                  </a:lnTo>
                  <a:lnTo>
                    <a:pt x="23511" y="125295"/>
                  </a:lnTo>
                  <a:lnTo>
                    <a:pt x="15303" y="176048"/>
                  </a:lnTo>
                  <a:lnTo>
                    <a:pt x="23511" y="226801"/>
                  </a:lnTo>
                  <a:lnTo>
                    <a:pt x="46357" y="270921"/>
                  </a:lnTo>
                  <a:lnTo>
                    <a:pt x="81175" y="305739"/>
                  </a:lnTo>
                  <a:lnTo>
                    <a:pt x="125295" y="328584"/>
                  </a:lnTo>
                  <a:lnTo>
                    <a:pt x="176048" y="336793"/>
                  </a:lnTo>
                  <a:lnTo>
                    <a:pt x="244094" y="336793"/>
                  </a:lnTo>
                  <a:lnTo>
                    <a:pt x="222795" y="345797"/>
                  </a:lnTo>
                  <a:lnTo>
                    <a:pt x="176048" y="352096"/>
                  </a:lnTo>
                  <a:close/>
                </a:path>
                <a:path w="352425" h="352425">
                  <a:moveTo>
                    <a:pt x="244094" y="336793"/>
                  </a:moveTo>
                  <a:lnTo>
                    <a:pt x="176048" y="336793"/>
                  </a:lnTo>
                  <a:lnTo>
                    <a:pt x="226801" y="328584"/>
                  </a:lnTo>
                  <a:lnTo>
                    <a:pt x="270920" y="305738"/>
                  </a:lnTo>
                  <a:lnTo>
                    <a:pt x="305738" y="270920"/>
                  </a:lnTo>
                  <a:lnTo>
                    <a:pt x="328584" y="226801"/>
                  </a:lnTo>
                  <a:lnTo>
                    <a:pt x="336793" y="176048"/>
                  </a:lnTo>
                  <a:lnTo>
                    <a:pt x="328584" y="125295"/>
                  </a:lnTo>
                  <a:lnTo>
                    <a:pt x="305738" y="81175"/>
                  </a:lnTo>
                  <a:lnTo>
                    <a:pt x="270920" y="46357"/>
                  </a:lnTo>
                  <a:lnTo>
                    <a:pt x="226801" y="23511"/>
                  </a:lnTo>
                  <a:lnTo>
                    <a:pt x="176048" y="15303"/>
                  </a:lnTo>
                  <a:lnTo>
                    <a:pt x="244094" y="15303"/>
                  </a:lnTo>
                  <a:lnTo>
                    <a:pt x="300475" y="51619"/>
                  </a:lnTo>
                  <a:lnTo>
                    <a:pt x="328026" y="87261"/>
                  </a:lnTo>
                  <a:lnTo>
                    <a:pt x="345797" y="129301"/>
                  </a:lnTo>
                  <a:lnTo>
                    <a:pt x="352096" y="176048"/>
                  </a:lnTo>
                  <a:lnTo>
                    <a:pt x="345797" y="222794"/>
                  </a:lnTo>
                  <a:lnTo>
                    <a:pt x="328026" y="264834"/>
                  </a:lnTo>
                  <a:lnTo>
                    <a:pt x="300475" y="300474"/>
                  </a:lnTo>
                  <a:lnTo>
                    <a:pt x="264834" y="328026"/>
                  </a:lnTo>
                  <a:lnTo>
                    <a:pt x="244094" y="33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pic>
          <p:nvPicPr>
            <p:cNvPr id="9" name="object 11"/>
            <p:cNvPicPr>
              <a:extLst>
                <a:ext uri="smNativeData">
  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H4HAACvBQAAyAgAAPkGAAAAAAAAJgAAAAgAAAD//////////w=="/>
                </a:ext>
              </a:extLst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7930" y="923925"/>
              <a:ext cx="209550" cy="20955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2" name="object 12"/>
          <p:cNvSpPr>
            <a:extLst>
              <a:ext uri="smNativeData">
                <pr:smNativeData xmlns:pr="smNativeData" xmlns="smNativeData" val="SMDATA_15_WHV4Zh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RgsAAD8FAABJFwAARwcAABAgAAAmAAAACAAAAP//////////"/>
              </a:ext>
            </a:extLst>
          </p:cNvSpPr>
          <p:nvPr/>
        </p:nvSpPr>
        <p:spPr>
          <a:xfrm>
            <a:off x="1832610" y="852805"/>
            <a:ext cx="1952625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cap="none">
                <a:latin typeface="Tahoma" pitchFamily="2" charset="0"/>
                <a:ea typeface="Calibri" pitchFamily="2" charset="0"/>
                <a:cs typeface="Tahoma" pitchFamily="2" charset="0"/>
              </a:rPr>
              <a:t>Travel</a:t>
            </a:r>
            <a:r>
              <a:rPr sz="2000" b="1" cap="none" spc="4"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>
                <a:solidFill>
                  <a:srgbClr val="1BBC9A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Agency.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13" name="object 13"/>
          <p:cNvSpPr>
            <a:extLst>
              <a:ext uri="smNativeData">
                <pr:smNativeData xmlns:pr="smNativeData" xmlns="smNativeData" val="SMDATA_15_WHV4ZhMAAAAlAAAAZAAAAE0AAAAAAAAAABY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s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ZgYAANw3AACDDgAA5DkAABAgAAAmAAAACAAAAP//////////"/>
              </a:ext>
            </a:extLst>
          </p:cNvSpPr>
          <p:nvPr/>
        </p:nvSpPr>
        <p:spPr>
          <a:xfrm>
            <a:off x="1040130" y="9080500"/>
            <a:ext cx="1318895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397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b="1" cap="none">
                <a:latin typeface="Tahoma" pitchFamily="2" charset="0"/>
                <a:ea typeface="Calibri" pitchFamily="2" charset="0"/>
                <a:cs typeface="Tahoma" pitchFamily="2" charset="0"/>
              </a:rPr>
              <a:t>Page</a:t>
            </a:r>
            <a:r>
              <a:rPr sz="2000" b="1" cap="none" spc="-4"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 spc="-18">
                <a:latin typeface="Tahoma" pitchFamily="2" charset="0"/>
                <a:ea typeface="Calibri" pitchFamily="2" charset="0"/>
                <a:cs typeface="Tahoma" pitchFamily="2" charset="0"/>
              </a:rPr>
              <a:t>|</a:t>
            </a:r>
            <a:r>
              <a:rPr sz="2000" b="1" cap="none" spc="14"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>
                <a:solidFill>
                  <a:srgbClr val="F4931D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02.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extLst>
              <a:ext uri="smNativeData">
                <pr:smNativeData xmlns:pr="smNativeData" xmlns="smNativeData" val="SMDATA_6_WHV4ZhMAAAAlAAAAAQAAAA8BAAAAkAAAAEgAAACQAAAASAAAAAAAAAAAAAAAAAAAABcAAAAUAAAAAAAAAAAAAAD/fwAA/38AAAAAAAAJAAAABAAAANsAAAAfAAAAVAAAAAAAAAAAAAAAAAAAAAAAAAAAAAAAAAAAAAAAAAAAAAAAAAAAAAAAAAAAAAAAAAAAAAAAAAAAAAAAAAAAAAAAAAAAAAAAAAAAAAAAAAAAAAAAAAAAACEAAAAYAAAAFAAAABYLAAAIDAAAMjkAAEEzAAAQAAAAJgAAAAgAAAD/////AAAAAA=="/>
              </a:ext>
            </a:extLst>
          </p:cNvGrpSpPr>
          <p:nvPr/>
        </p:nvGrpSpPr>
        <p:grpSpPr>
          <a:xfrm>
            <a:off x="1802130" y="1955800"/>
            <a:ext cx="7495540" cy="6376035"/>
            <a:chOff x="1802130" y="1955800"/>
            <a:chExt cx="7495540" cy="6376035"/>
          </a:xfrm>
        </p:grpSpPr>
        <p:sp>
          <p:nvSpPr>
            <p:cNvPr id="4" name="object 3"/>
            <p:cNvSpPr>
              <a:extLst>
                <a:ext uri="smNativeData">
  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9JMd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AF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JMdAP///wEAAAAAAAAAAAAAAAAAAAAAAAAAAAAAAAAAAAAAAAAAAAAAAAB/f38A7uzhA8zMzADAwP8Af39/AAAAAAAAAAAAAAAAAAAAAAAAAAAAIQAAABgAAAAUAAAAFgsAAGARAABwHgAAuiQAAAAAAAAmAAAACAAAAP//////////"/>
                </a:ext>
              </a:extLst>
            </p:cNvSpPr>
            <p:nvPr/>
          </p:nvSpPr>
          <p:spPr>
            <a:xfrm>
              <a:off x="1802130" y="2824480"/>
              <a:ext cx="3145790" cy="3145790"/>
            </a:xfrm>
            <a:custGeom>
              <a:avLst/>
              <a:gdLst/>
              <a:ahLst/>
              <a:cxnLst/>
              <a:rect l="0" t="0" r="3145790" b="3145790"/>
              <a:pathLst>
                <a:path w="3145790" h="3145790">
                  <a:moveTo>
                    <a:pt x="1572803" y="3145532"/>
                  </a:moveTo>
                  <a:lnTo>
                    <a:pt x="1524682" y="3144811"/>
                  </a:lnTo>
                  <a:lnTo>
                    <a:pt x="1476957" y="3142662"/>
                  </a:lnTo>
                  <a:lnTo>
                    <a:pt x="1429612" y="3139105"/>
                  </a:lnTo>
                  <a:lnTo>
                    <a:pt x="1382667" y="3134161"/>
                  </a:lnTo>
                  <a:lnTo>
                    <a:pt x="1336142" y="3127850"/>
                  </a:lnTo>
                  <a:lnTo>
                    <a:pt x="1290059" y="3120193"/>
                  </a:lnTo>
                  <a:lnTo>
                    <a:pt x="1244437" y="3111210"/>
                  </a:lnTo>
                  <a:lnTo>
                    <a:pt x="1199298" y="3100923"/>
                  </a:lnTo>
                  <a:lnTo>
                    <a:pt x="1154662" y="3089351"/>
                  </a:lnTo>
                  <a:lnTo>
                    <a:pt x="1110549" y="3076516"/>
                  </a:lnTo>
                  <a:lnTo>
                    <a:pt x="1066980" y="3062437"/>
                  </a:lnTo>
                  <a:lnTo>
                    <a:pt x="1023976" y="3047136"/>
                  </a:lnTo>
                  <a:lnTo>
                    <a:pt x="981557" y="3030632"/>
                  </a:lnTo>
                  <a:lnTo>
                    <a:pt x="939744" y="3012947"/>
                  </a:lnTo>
                  <a:lnTo>
                    <a:pt x="898557" y="2994102"/>
                  </a:lnTo>
                  <a:lnTo>
                    <a:pt x="858017" y="2974115"/>
                  </a:lnTo>
                  <a:lnTo>
                    <a:pt x="818145" y="2953009"/>
                  </a:lnTo>
                  <a:lnTo>
                    <a:pt x="778960" y="2930803"/>
                  </a:lnTo>
                  <a:lnTo>
                    <a:pt x="740484" y="2907519"/>
                  </a:lnTo>
                  <a:lnTo>
                    <a:pt x="702737" y="2883177"/>
                  </a:lnTo>
                  <a:lnTo>
                    <a:pt x="665740" y="2857797"/>
                  </a:lnTo>
                  <a:lnTo>
                    <a:pt x="629513" y="2831400"/>
                  </a:lnTo>
                  <a:lnTo>
                    <a:pt x="594077" y="2804006"/>
                  </a:lnTo>
                  <a:lnTo>
                    <a:pt x="559452" y="2775637"/>
                  </a:lnTo>
                  <a:lnTo>
                    <a:pt x="525659" y="2746312"/>
                  </a:lnTo>
                  <a:lnTo>
                    <a:pt x="492719" y="2716053"/>
                  </a:lnTo>
                  <a:lnTo>
                    <a:pt x="460652" y="2684879"/>
                  </a:lnTo>
                  <a:lnTo>
                    <a:pt x="429478" y="2652812"/>
                  </a:lnTo>
                  <a:lnTo>
                    <a:pt x="399219" y="2619872"/>
                  </a:lnTo>
                  <a:lnTo>
                    <a:pt x="369894" y="2586079"/>
                  </a:lnTo>
                  <a:lnTo>
                    <a:pt x="341525" y="2551454"/>
                  </a:lnTo>
                  <a:lnTo>
                    <a:pt x="314131" y="2516018"/>
                  </a:lnTo>
                  <a:lnTo>
                    <a:pt x="287734" y="2479791"/>
                  </a:lnTo>
                  <a:lnTo>
                    <a:pt x="262355" y="2442794"/>
                  </a:lnTo>
                  <a:lnTo>
                    <a:pt x="238012" y="2405047"/>
                  </a:lnTo>
                  <a:lnTo>
                    <a:pt x="214728" y="2366571"/>
                  </a:lnTo>
                  <a:lnTo>
                    <a:pt x="192522" y="2327386"/>
                  </a:lnTo>
                  <a:lnTo>
                    <a:pt x="171416" y="2287514"/>
                  </a:lnTo>
                  <a:lnTo>
                    <a:pt x="151430" y="2246974"/>
                  </a:lnTo>
                  <a:lnTo>
                    <a:pt x="132584" y="2205787"/>
                  </a:lnTo>
                  <a:lnTo>
                    <a:pt x="114899" y="2163974"/>
                  </a:lnTo>
                  <a:lnTo>
                    <a:pt x="98396" y="2121555"/>
                  </a:lnTo>
                  <a:lnTo>
                    <a:pt x="83094" y="2078551"/>
                  </a:lnTo>
                  <a:lnTo>
                    <a:pt x="69015" y="2034982"/>
                  </a:lnTo>
                  <a:lnTo>
                    <a:pt x="56180" y="1990869"/>
                  </a:lnTo>
                  <a:lnTo>
                    <a:pt x="44608" y="1946233"/>
                  </a:lnTo>
                  <a:lnTo>
                    <a:pt x="34321" y="1901094"/>
                  </a:lnTo>
                  <a:lnTo>
                    <a:pt x="25339" y="1855472"/>
                  </a:lnTo>
                  <a:lnTo>
                    <a:pt x="17682" y="1809389"/>
                  </a:lnTo>
                  <a:lnTo>
                    <a:pt x="11371" y="1762864"/>
                  </a:lnTo>
                  <a:lnTo>
                    <a:pt x="6427" y="1715919"/>
                  </a:lnTo>
                  <a:lnTo>
                    <a:pt x="2870" y="1668574"/>
                  </a:lnTo>
                  <a:lnTo>
                    <a:pt x="720" y="1620849"/>
                  </a:lnTo>
                  <a:lnTo>
                    <a:pt x="0" y="1572751"/>
                  </a:lnTo>
                  <a:lnTo>
                    <a:pt x="720" y="1524682"/>
                  </a:lnTo>
                  <a:lnTo>
                    <a:pt x="2870" y="1476957"/>
                  </a:lnTo>
                  <a:lnTo>
                    <a:pt x="6427" y="1429612"/>
                  </a:lnTo>
                  <a:lnTo>
                    <a:pt x="11371" y="1382667"/>
                  </a:lnTo>
                  <a:lnTo>
                    <a:pt x="17682" y="1336142"/>
                  </a:lnTo>
                  <a:lnTo>
                    <a:pt x="25339" y="1290059"/>
                  </a:lnTo>
                  <a:lnTo>
                    <a:pt x="34321" y="1244437"/>
                  </a:lnTo>
                  <a:lnTo>
                    <a:pt x="44608" y="1199298"/>
                  </a:lnTo>
                  <a:lnTo>
                    <a:pt x="56180" y="1154662"/>
                  </a:lnTo>
                  <a:lnTo>
                    <a:pt x="69015" y="1110549"/>
                  </a:lnTo>
                  <a:lnTo>
                    <a:pt x="83094" y="1066981"/>
                  </a:lnTo>
                  <a:lnTo>
                    <a:pt x="98396" y="1023977"/>
                  </a:lnTo>
                  <a:lnTo>
                    <a:pt x="114899" y="981558"/>
                  </a:lnTo>
                  <a:lnTo>
                    <a:pt x="132584" y="939744"/>
                  </a:lnTo>
                  <a:lnTo>
                    <a:pt x="151430" y="898558"/>
                  </a:lnTo>
                  <a:lnTo>
                    <a:pt x="171416" y="858018"/>
                  </a:lnTo>
                  <a:lnTo>
                    <a:pt x="192522" y="818145"/>
                  </a:lnTo>
                  <a:lnTo>
                    <a:pt x="214728" y="778960"/>
                  </a:lnTo>
                  <a:lnTo>
                    <a:pt x="238012" y="740484"/>
                  </a:lnTo>
                  <a:lnTo>
                    <a:pt x="262355" y="702738"/>
                  </a:lnTo>
                  <a:lnTo>
                    <a:pt x="287734" y="665740"/>
                  </a:lnTo>
                  <a:lnTo>
                    <a:pt x="314131" y="629513"/>
                  </a:lnTo>
                  <a:lnTo>
                    <a:pt x="341525" y="594077"/>
                  </a:lnTo>
                  <a:lnTo>
                    <a:pt x="369894" y="559452"/>
                  </a:lnTo>
                  <a:lnTo>
                    <a:pt x="399219" y="525660"/>
                  </a:lnTo>
                  <a:lnTo>
                    <a:pt x="429478" y="492719"/>
                  </a:lnTo>
                  <a:lnTo>
                    <a:pt x="460652" y="460652"/>
                  </a:lnTo>
                  <a:lnTo>
                    <a:pt x="492719" y="429478"/>
                  </a:lnTo>
                  <a:lnTo>
                    <a:pt x="525659" y="399219"/>
                  </a:lnTo>
                  <a:lnTo>
                    <a:pt x="559452" y="369894"/>
                  </a:lnTo>
                  <a:lnTo>
                    <a:pt x="594077" y="341525"/>
                  </a:lnTo>
                  <a:lnTo>
                    <a:pt x="629513" y="314132"/>
                  </a:lnTo>
                  <a:lnTo>
                    <a:pt x="665740" y="287735"/>
                  </a:lnTo>
                  <a:lnTo>
                    <a:pt x="702737" y="262355"/>
                  </a:lnTo>
                  <a:lnTo>
                    <a:pt x="740484" y="238012"/>
                  </a:lnTo>
                  <a:lnTo>
                    <a:pt x="778960" y="214728"/>
                  </a:lnTo>
                  <a:lnTo>
                    <a:pt x="818145" y="192523"/>
                  </a:lnTo>
                  <a:lnTo>
                    <a:pt x="858017" y="171416"/>
                  </a:lnTo>
                  <a:lnTo>
                    <a:pt x="898557" y="151430"/>
                  </a:lnTo>
                  <a:lnTo>
                    <a:pt x="939744" y="132584"/>
                  </a:lnTo>
                  <a:lnTo>
                    <a:pt x="981557" y="114899"/>
                  </a:lnTo>
                  <a:lnTo>
                    <a:pt x="1023976" y="98396"/>
                  </a:lnTo>
                  <a:lnTo>
                    <a:pt x="1066980" y="83094"/>
                  </a:lnTo>
                  <a:lnTo>
                    <a:pt x="1110549" y="69016"/>
                  </a:lnTo>
                  <a:lnTo>
                    <a:pt x="1154662" y="56180"/>
                  </a:lnTo>
                  <a:lnTo>
                    <a:pt x="1199298" y="44609"/>
                  </a:lnTo>
                  <a:lnTo>
                    <a:pt x="1244437" y="34321"/>
                  </a:lnTo>
                  <a:lnTo>
                    <a:pt x="1290059" y="25339"/>
                  </a:lnTo>
                  <a:lnTo>
                    <a:pt x="1336142" y="17682"/>
                  </a:lnTo>
                  <a:lnTo>
                    <a:pt x="1382667" y="11371"/>
                  </a:lnTo>
                  <a:lnTo>
                    <a:pt x="1429612" y="6427"/>
                  </a:lnTo>
                  <a:lnTo>
                    <a:pt x="1476957" y="2870"/>
                  </a:lnTo>
                  <a:lnTo>
                    <a:pt x="1524682" y="721"/>
                  </a:lnTo>
                  <a:lnTo>
                    <a:pt x="1572765" y="0"/>
                  </a:lnTo>
                  <a:lnTo>
                    <a:pt x="1620849" y="721"/>
                  </a:lnTo>
                  <a:lnTo>
                    <a:pt x="1668574" y="2870"/>
                  </a:lnTo>
                  <a:lnTo>
                    <a:pt x="1715919" y="6427"/>
                  </a:lnTo>
                  <a:lnTo>
                    <a:pt x="1762864" y="11371"/>
                  </a:lnTo>
                  <a:lnTo>
                    <a:pt x="1809389" y="17682"/>
                  </a:lnTo>
                  <a:lnTo>
                    <a:pt x="1855472" y="25339"/>
                  </a:lnTo>
                  <a:lnTo>
                    <a:pt x="1901094" y="34321"/>
                  </a:lnTo>
                  <a:lnTo>
                    <a:pt x="1946233" y="44609"/>
                  </a:lnTo>
                  <a:lnTo>
                    <a:pt x="1990869" y="56180"/>
                  </a:lnTo>
                  <a:lnTo>
                    <a:pt x="2034982" y="69016"/>
                  </a:lnTo>
                  <a:lnTo>
                    <a:pt x="2078550" y="83094"/>
                  </a:lnTo>
                  <a:lnTo>
                    <a:pt x="2121555" y="98396"/>
                  </a:lnTo>
                  <a:lnTo>
                    <a:pt x="2163973" y="114899"/>
                  </a:lnTo>
                  <a:lnTo>
                    <a:pt x="2205787" y="132584"/>
                  </a:lnTo>
                  <a:lnTo>
                    <a:pt x="2246974" y="151430"/>
                  </a:lnTo>
                  <a:lnTo>
                    <a:pt x="2287514" y="171416"/>
                  </a:lnTo>
                  <a:lnTo>
                    <a:pt x="2327386" y="192523"/>
                  </a:lnTo>
                  <a:lnTo>
                    <a:pt x="2366571" y="214728"/>
                  </a:lnTo>
                  <a:lnTo>
                    <a:pt x="2405047" y="238012"/>
                  </a:lnTo>
                  <a:lnTo>
                    <a:pt x="2442794" y="262355"/>
                  </a:lnTo>
                  <a:lnTo>
                    <a:pt x="2479791" y="287735"/>
                  </a:lnTo>
                  <a:lnTo>
                    <a:pt x="2516018" y="314132"/>
                  </a:lnTo>
                  <a:lnTo>
                    <a:pt x="2551454" y="341525"/>
                  </a:lnTo>
                  <a:lnTo>
                    <a:pt x="2586079" y="369894"/>
                  </a:lnTo>
                  <a:lnTo>
                    <a:pt x="2619872" y="399219"/>
                  </a:lnTo>
                  <a:lnTo>
                    <a:pt x="2652812" y="429478"/>
                  </a:lnTo>
                  <a:lnTo>
                    <a:pt x="2684879" y="460652"/>
                  </a:lnTo>
                  <a:lnTo>
                    <a:pt x="2716053" y="492719"/>
                  </a:lnTo>
                  <a:lnTo>
                    <a:pt x="2746312" y="525660"/>
                  </a:lnTo>
                  <a:lnTo>
                    <a:pt x="2775637" y="559452"/>
                  </a:lnTo>
                  <a:lnTo>
                    <a:pt x="2804006" y="594077"/>
                  </a:lnTo>
                  <a:lnTo>
                    <a:pt x="2831400" y="629513"/>
                  </a:lnTo>
                  <a:lnTo>
                    <a:pt x="2857796" y="665740"/>
                  </a:lnTo>
                  <a:lnTo>
                    <a:pt x="2883176" y="702738"/>
                  </a:lnTo>
                  <a:lnTo>
                    <a:pt x="2907519" y="740484"/>
                  </a:lnTo>
                  <a:lnTo>
                    <a:pt x="2930803" y="778960"/>
                  </a:lnTo>
                  <a:lnTo>
                    <a:pt x="2953008" y="818145"/>
                  </a:lnTo>
                  <a:lnTo>
                    <a:pt x="2974115" y="858018"/>
                  </a:lnTo>
                  <a:lnTo>
                    <a:pt x="2994101" y="898558"/>
                  </a:lnTo>
                  <a:lnTo>
                    <a:pt x="3012947" y="939744"/>
                  </a:lnTo>
                  <a:lnTo>
                    <a:pt x="3030632" y="981558"/>
                  </a:lnTo>
                  <a:lnTo>
                    <a:pt x="3047135" y="1023977"/>
                  </a:lnTo>
                  <a:lnTo>
                    <a:pt x="3062437" y="1066981"/>
                  </a:lnTo>
                  <a:lnTo>
                    <a:pt x="3076515" y="1110549"/>
                  </a:lnTo>
                  <a:lnTo>
                    <a:pt x="3089351" y="1154662"/>
                  </a:lnTo>
                  <a:lnTo>
                    <a:pt x="3100923" y="1199298"/>
                  </a:lnTo>
                  <a:lnTo>
                    <a:pt x="3111210" y="1244437"/>
                  </a:lnTo>
                  <a:lnTo>
                    <a:pt x="3120192" y="1290059"/>
                  </a:lnTo>
                  <a:lnTo>
                    <a:pt x="3127849" y="1336142"/>
                  </a:lnTo>
                  <a:lnTo>
                    <a:pt x="3134160" y="1382667"/>
                  </a:lnTo>
                  <a:lnTo>
                    <a:pt x="3139104" y="1429612"/>
                  </a:lnTo>
                  <a:lnTo>
                    <a:pt x="3142661" y="1476957"/>
                  </a:lnTo>
                  <a:lnTo>
                    <a:pt x="3144811" y="1524682"/>
                  </a:lnTo>
                  <a:lnTo>
                    <a:pt x="3145531" y="1572765"/>
                  </a:lnTo>
                  <a:lnTo>
                    <a:pt x="3144811" y="1620849"/>
                  </a:lnTo>
                  <a:lnTo>
                    <a:pt x="3142661" y="1668574"/>
                  </a:lnTo>
                  <a:lnTo>
                    <a:pt x="3139104" y="1715919"/>
                  </a:lnTo>
                  <a:lnTo>
                    <a:pt x="3134160" y="1762864"/>
                  </a:lnTo>
                  <a:lnTo>
                    <a:pt x="3127849" y="1809389"/>
                  </a:lnTo>
                  <a:lnTo>
                    <a:pt x="3120192" y="1855472"/>
                  </a:lnTo>
                  <a:lnTo>
                    <a:pt x="3111210" y="1901094"/>
                  </a:lnTo>
                  <a:lnTo>
                    <a:pt x="3100923" y="1946233"/>
                  </a:lnTo>
                  <a:lnTo>
                    <a:pt x="3089351" y="1990869"/>
                  </a:lnTo>
                  <a:lnTo>
                    <a:pt x="3076515" y="2034982"/>
                  </a:lnTo>
                  <a:lnTo>
                    <a:pt x="3062437" y="2078551"/>
                  </a:lnTo>
                  <a:lnTo>
                    <a:pt x="3047135" y="2121555"/>
                  </a:lnTo>
                  <a:lnTo>
                    <a:pt x="3030632" y="2163974"/>
                  </a:lnTo>
                  <a:lnTo>
                    <a:pt x="3012947" y="2205787"/>
                  </a:lnTo>
                  <a:lnTo>
                    <a:pt x="2994101" y="2246974"/>
                  </a:lnTo>
                  <a:lnTo>
                    <a:pt x="2974115" y="2287514"/>
                  </a:lnTo>
                  <a:lnTo>
                    <a:pt x="2953008" y="2327386"/>
                  </a:lnTo>
                  <a:lnTo>
                    <a:pt x="2930803" y="2366571"/>
                  </a:lnTo>
                  <a:lnTo>
                    <a:pt x="2907519" y="2405047"/>
                  </a:lnTo>
                  <a:lnTo>
                    <a:pt x="2883176" y="2442794"/>
                  </a:lnTo>
                  <a:lnTo>
                    <a:pt x="2857796" y="2479791"/>
                  </a:lnTo>
                  <a:lnTo>
                    <a:pt x="2831400" y="2516018"/>
                  </a:lnTo>
                  <a:lnTo>
                    <a:pt x="2804006" y="2551454"/>
                  </a:lnTo>
                  <a:lnTo>
                    <a:pt x="2775637" y="2586079"/>
                  </a:lnTo>
                  <a:lnTo>
                    <a:pt x="2746312" y="2619872"/>
                  </a:lnTo>
                  <a:lnTo>
                    <a:pt x="2716053" y="2652812"/>
                  </a:lnTo>
                  <a:lnTo>
                    <a:pt x="2684879" y="2684879"/>
                  </a:lnTo>
                  <a:lnTo>
                    <a:pt x="2652812" y="2716053"/>
                  </a:lnTo>
                  <a:lnTo>
                    <a:pt x="2619872" y="2746312"/>
                  </a:lnTo>
                  <a:lnTo>
                    <a:pt x="2586079" y="2775637"/>
                  </a:lnTo>
                  <a:lnTo>
                    <a:pt x="2551454" y="2804006"/>
                  </a:lnTo>
                  <a:lnTo>
                    <a:pt x="2516018" y="2831400"/>
                  </a:lnTo>
                  <a:lnTo>
                    <a:pt x="2479791" y="2857797"/>
                  </a:lnTo>
                  <a:lnTo>
                    <a:pt x="2442794" y="2883177"/>
                  </a:lnTo>
                  <a:lnTo>
                    <a:pt x="2405047" y="2907519"/>
                  </a:lnTo>
                  <a:lnTo>
                    <a:pt x="2366571" y="2930803"/>
                  </a:lnTo>
                  <a:lnTo>
                    <a:pt x="2327386" y="2953009"/>
                  </a:lnTo>
                  <a:lnTo>
                    <a:pt x="2287514" y="2974115"/>
                  </a:lnTo>
                  <a:lnTo>
                    <a:pt x="2246974" y="2994102"/>
                  </a:lnTo>
                  <a:lnTo>
                    <a:pt x="2205787" y="3012947"/>
                  </a:lnTo>
                  <a:lnTo>
                    <a:pt x="2163973" y="3030632"/>
                  </a:lnTo>
                  <a:lnTo>
                    <a:pt x="2121555" y="3047136"/>
                  </a:lnTo>
                  <a:lnTo>
                    <a:pt x="2078550" y="3062437"/>
                  </a:lnTo>
                  <a:lnTo>
                    <a:pt x="2034982" y="3076516"/>
                  </a:lnTo>
                  <a:lnTo>
                    <a:pt x="1990869" y="3089351"/>
                  </a:lnTo>
                  <a:lnTo>
                    <a:pt x="1946233" y="3100923"/>
                  </a:lnTo>
                  <a:lnTo>
                    <a:pt x="1901094" y="3111210"/>
                  </a:lnTo>
                  <a:lnTo>
                    <a:pt x="1855472" y="3120193"/>
                  </a:lnTo>
                  <a:lnTo>
                    <a:pt x="1809389" y="3127850"/>
                  </a:lnTo>
                  <a:lnTo>
                    <a:pt x="1762864" y="3134161"/>
                  </a:lnTo>
                  <a:lnTo>
                    <a:pt x="1715919" y="3139105"/>
                  </a:lnTo>
                  <a:lnTo>
                    <a:pt x="1668574" y="3142662"/>
                  </a:lnTo>
                  <a:lnTo>
                    <a:pt x="1620849" y="3144811"/>
                  </a:lnTo>
                  <a:lnTo>
                    <a:pt x="1572803" y="3145532"/>
                  </a:lnTo>
                  <a:close/>
                </a:path>
              </a:pathLst>
            </a:custGeom>
            <a:solidFill>
              <a:srgbClr val="F4931D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pic>
          <p:nvPicPr>
            <p:cNvPr id="3" name="object 4"/>
            <p:cNvPicPr>
              <a:extLst>
                <a:ext uri="smNativeData">
  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D8TAAAIDAAAMjkAAEAzAAAAAAAAJgAAAAgAAAD//////////w=="/>
                </a:ext>
              </a:extLst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8645" y="1955800"/>
              <a:ext cx="6169025" cy="63754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5" name="object 5"/>
          <p:cNvPicPr>
            <a:extLst>
              <a:ext uri="smNativeData">
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CQ/AADYHgAAtUUAAGkl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0264140" y="5013960"/>
            <a:ext cx="1067435" cy="10674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object 6"/>
          <p:cNvPicPr>
            <a:extLst>
              <a:ext uri="smNativeData">
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oAG8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CQ/AACyJwAAtUUAAEMu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0264140" y="6452870"/>
            <a:ext cx="1067435" cy="10674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object 7"/>
          <p:cNvPicPr>
            <a:extLst>
              <a:ext uri="smNativeData">
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//w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CQ/AACMMAAAtUUAAB03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0264140" y="7891780"/>
            <a:ext cx="1067435" cy="1067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object 8"/>
          <p:cNvSpPr>
            <a:extLst>
              <a:ext uri="smNativeData">
                <pr:smNativeData xmlns:pr="smNativeData" xmlns="smNativeData" val="SMDATA_15_WHV4ZhMAAAAlAAAAZAAAAE0AAAAAAAAAAEg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EB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ED8AAAwOAAAHYgAAGDcAABAgAAAmAAAACAAAAP//////////"/>
              </a:ext>
            </a:extLst>
          </p:cNvSpPr>
          <p:nvPr/>
        </p:nvSpPr>
        <p:spPr>
          <a:xfrm>
            <a:off x="10251440" y="2283460"/>
            <a:ext cx="5683885" cy="66725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45720" rIns="0" bIns="0" numCol="1" spcCol="215900" anchor="t"/>
          <a:lstStyle/>
          <a:p>
            <a:pPr marL="12700" marR="1254760">
              <a:lnSpc>
                <a:spcPts val="6550"/>
              </a:lnSpc>
              <a:spcBef>
                <a:spcPts val="355"/>
              </a:spcBef>
            </a:pPr>
            <a:r>
              <a:rPr sz="5500" b="1" cap="none" spc="6">
                <a:latin typeface="Tahoma" pitchFamily="2" charset="0"/>
                <a:ea typeface="Calibri" pitchFamily="2" charset="0"/>
                <a:cs typeface="Tahoma" pitchFamily="2" charset="0"/>
              </a:rPr>
              <a:t>PROCESSOS </a:t>
            </a:r>
            <a:r>
              <a:rPr sz="5500" b="1" cap="none" spc="6">
                <a:solidFill>
                  <a:srgbClr val="1BBC9A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AS</a:t>
            </a:r>
            <a:r>
              <a:rPr sz="5500" b="1" cap="none" spc="-11">
                <a:solidFill>
                  <a:srgbClr val="1BBC9A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5500" b="1" cap="none" spc="-17">
                <a:solidFill>
                  <a:srgbClr val="1BBC9A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IS</a:t>
            </a:r>
            <a:endParaRPr sz="5500" cap="none">
              <a:latin typeface="Tahoma" pitchFamily="2" charset="0"/>
              <a:ea typeface="Calibri" pitchFamily="2" charset="0"/>
              <a:cs typeface="Tahoma" pitchFamily="2" charset="0"/>
            </a:endParaRPr>
          </a:p>
          <a:p>
            <a:pPr marL="12700">
              <a:lnSpc>
                <a:spcPct val="100000"/>
              </a:lnSpc>
              <a:spcBef>
                <a:spcPts val="2590"/>
              </a:spcBef>
            </a:pPr>
            <a:r>
              <a:rPr sz="2000" cap="none" spc="8"/>
              <a:t>Processos</a:t>
            </a:r>
            <a:r>
              <a:rPr sz="2000" cap="none" spc="2"/>
              <a:t> </a:t>
            </a:r>
            <a:r>
              <a:rPr sz="2000" cap="none" spc="10"/>
              <a:t>como</a:t>
            </a:r>
            <a:r>
              <a:rPr sz="2000" cap="none" spc="2"/>
              <a:t> </a:t>
            </a:r>
            <a:r>
              <a:rPr sz="2000" cap="none" spc="10"/>
              <a:t>eram</a:t>
            </a:r>
            <a:r>
              <a:rPr sz="2000" cap="none" spc="2"/>
              <a:t> </a:t>
            </a:r>
            <a:r>
              <a:rPr sz="2000" cap="none" spc="8"/>
              <a:t>antes</a:t>
            </a:r>
            <a:r>
              <a:rPr sz="2000" cap="none" spc="2"/>
              <a:t> </a:t>
            </a:r>
            <a:r>
              <a:rPr sz="2000" cap="none" spc="10"/>
              <a:t>da</a:t>
            </a:r>
            <a:r>
              <a:rPr sz="2000" cap="none" spc="2"/>
              <a:t> </a:t>
            </a:r>
            <a:r>
              <a:rPr sz="2000" cap="none" spc="10"/>
              <a:t>modelagem</a:t>
            </a:r>
            <a:endParaRPr sz="2000" cap="none"/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2000" cap="none"/>
          </a:p>
          <a:p>
            <a:pPr marL="1483995">
              <a:lnSpc>
                <a:spcPct val="100000"/>
              </a:lnSpc>
            </a:pPr>
            <a:r>
              <a:rPr sz="2000" b="1" cap="none">
                <a:solidFill>
                  <a:srgbClr val="F4931D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Gerenciamento</a:t>
            </a:r>
            <a:r>
              <a:rPr sz="2000" b="1" cap="none" spc="2">
                <a:solidFill>
                  <a:srgbClr val="F4931D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de </a:t>
            </a:r>
            <a:r>
              <a:rPr sz="2000" b="1" cap="none">
                <a:solidFill>
                  <a:srgbClr val="F4931D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Pacotes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  <a:p>
            <a:pPr marL="1483995" marR="5080">
              <a:lnSpc>
                <a:spcPts val="3000"/>
              </a:lnSpc>
              <a:spcBef>
                <a:spcPts val="180"/>
              </a:spcBef>
            </a:pPr>
            <a:r>
              <a:rPr sz="2000" cap="none" spc="12"/>
              <a:t>O</a:t>
            </a:r>
            <a:r>
              <a:rPr sz="2000" cap="none" spc="2"/>
              <a:t> </a:t>
            </a:r>
            <a:r>
              <a:rPr sz="2000" cap="none" spc="8"/>
              <a:t>gerenciamento</a:t>
            </a:r>
            <a:r>
              <a:rPr sz="2000" cap="none" spc="2"/>
              <a:t> </a:t>
            </a:r>
            <a:r>
              <a:rPr sz="2000" cap="none" spc="10"/>
              <a:t>de</a:t>
            </a:r>
            <a:r>
              <a:rPr sz="2000" cap="none" spc="2"/>
              <a:t> </a:t>
            </a:r>
            <a:r>
              <a:rPr sz="2000" cap="none" spc="8"/>
              <a:t>pacotes</a:t>
            </a:r>
            <a:r>
              <a:rPr sz="2000" cap="none" spc="2"/>
              <a:t> </a:t>
            </a:r>
            <a:r>
              <a:rPr sz="2000" cap="none" spc="4"/>
              <a:t>era feito</a:t>
            </a:r>
            <a:r>
              <a:rPr sz="2000" cap="none" spc="2"/>
              <a:t> </a:t>
            </a:r>
            <a:r>
              <a:rPr sz="2000" cap="none" spc="10"/>
              <a:t>de</a:t>
            </a:r>
            <a:r>
              <a:rPr sz="2000" cap="none" spc="2"/>
              <a:t> </a:t>
            </a:r>
            <a:r>
              <a:rPr sz="2000" cap="none" spc="8"/>
              <a:t>forma</a:t>
            </a:r>
            <a:r>
              <a:rPr sz="2000" cap="none" spc="2"/>
              <a:t> </a:t>
            </a:r>
            <a:r>
              <a:rPr sz="2000" cap="none" spc="10"/>
              <a:t>manual</a:t>
            </a:r>
            <a:endParaRPr sz="2000" cap="none"/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2000" cap="none"/>
          </a:p>
          <a:p>
            <a:pPr marL="1483995">
              <a:lnSpc>
                <a:spcPct val="100000"/>
              </a:lnSpc>
            </a:pPr>
            <a:r>
              <a:rPr sz="2000" b="1" cap="none">
                <a:solidFill>
                  <a:srgbClr val="1BBC9A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Gerenciamento</a:t>
            </a:r>
            <a:r>
              <a:rPr sz="2000" b="1" cap="none" spc="2">
                <a:solidFill>
                  <a:srgbClr val="1BBC9A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de </a:t>
            </a:r>
            <a:r>
              <a:rPr sz="2000" b="1" cap="none">
                <a:solidFill>
                  <a:srgbClr val="1BBC9A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Turistas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  <a:p>
            <a:pPr marL="1483995" marR="52070">
              <a:lnSpc>
                <a:spcPts val="3000"/>
              </a:lnSpc>
              <a:spcBef>
                <a:spcPts val="180"/>
              </a:spcBef>
            </a:pPr>
            <a:r>
              <a:rPr sz="2000" cap="none" spc="12"/>
              <a:t>O</a:t>
            </a:r>
            <a:r>
              <a:rPr sz="2000" cap="none" spc="2"/>
              <a:t> </a:t>
            </a:r>
            <a:r>
              <a:rPr sz="2000" cap="none" spc="4"/>
              <a:t>itinerario</a:t>
            </a:r>
            <a:r>
              <a:rPr sz="2000" cap="none" spc="2"/>
              <a:t> </a:t>
            </a:r>
            <a:r>
              <a:rPr sz="2000" cap="none" spc="10"/>
              <a:t>do</a:t>
            </a:r>
            <a:r>
              <a:rPr sz="2000" cap="none" spc="2"/>
              <a:t> </a:t>
            </a:r>
            <a:r>
              <a:rPr sz="2000" cap="none" spc="6"/>
              <a:t>turista</a:t>
            </a:r>
            <a:r>
              <a:rPr sz="2000" cap="none" spc="2"/>
              <a:t> </a:t>
            </a:r>
            <a:r>
              <a:rPr sz="2000" cap="none" spc="8"/>
              <a:t>é</a:t>
            </a:r>
            <a:r>
              <a:rPr sz="2000" cap="none" spc="2"/>
              <a:t> </a:t>
            </a:r>
            <a:r>
              <a:rPr sz="2000" cap="none" spc="4"/>
              <a:t>feito</a:t>
            </a:r>
            <a:r>
              <a:rPr sz="2000" cap="none" spc="2"/>
              <a:t> </a:t>
            </a:r>
            <a:r>
              <a:rPr sz="2000" cap="none" spc="4"/>
              <a:t>e </a:t>
            </a:r>
            <a:r>
              <a:rPr sz="2000" cap="none" spc="10"/>
              <a:t>acompanhado</a:t>
            </a:r>
            <a:r>
              <a:rPr sz="2000" cap="none" spc="2"/>
              <a:t> </a:t>
            </a:r>
            <a:r>
              <a:rPr sz="2000" cap="none" spc="10"/>
              <a:t>de</a:t>
            </a:r>
            <a:r>
              <a:rPr sz="2000" cap="none" spc="2"/>
              <a:t> </a:t>
            </a:r>
            <a:r>
              <a:rPr sz="2000" cap="none" spc="8"/>
              <a:t>forma</a:t>
            </a:r>
            <a:r>
              <a:rPr sz="2000" cap="none" spc="2"/>
              <a:t> </a:t>
            </a:r>
            <a:r>
              <a:rPr sz="2000" cap="none" spc="10"/>
              <a:t>manual</a:t>
            </a:r>
            <a:endParaRPr sz="2000" cap="none"/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2000" cap="none"/>
          </a:p>
          <a:p>
            <a:pPr marL="1483995">
              <a:lnSpc>
                <a:spcPct val="100000"/>
              </a:lnSpc>
            </a:pPr>
            <a:r>
              <a:rPr sz="2000" b="1" cap="none">
                <a:solidFill>
                  <a:srgbClr val="F4931D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Vendas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  <a:p>
            <a:pPr marL="1483995" marR="434340">
              <a:lnSpc>
                <a:spcPts val="3000"/>
              </a:lnSpc>
              <a:spcBef>
                <a:spcPts val="80"/>
              </a:spcBef>
            </a:pPr>
            <a:r>
              <a:rPr sz="2000" cap="none" spc="8"/>
              <a:t>As</a:t>
            </a:r>
            <a:r>
              <a:rPr sz="2000" cap="none" spc="2"/>
              <a:t> </a:t>
            </a:r>
            <a:r>
              <a:rPr sz="2000" cap="none" spc="8"/>
              <a:t>vendas</a:t>
            </a:r>
            <a:r>
              <a:rPr sz="2000" cap="none" spc="2"/>
              <a:t> </a:t>
            </a:r>
            <a:r>
              <a:rPr sz="2000" cap="none" spc="8"/>
              <a:t>são</a:t>
            </a:r>
            <a:r>
              <a:rPr sz="2000" cap="none" spc="2"/>
              <a:t> </a:t>
            </a:r>
            <a:r>
              <a:rPr sz="2000" cap="none" spc="4"/>
              <a:t>feitas</a:t>
            </a:r>
            <a:r>
              <a:rPr sz="2000" cap="none" spc="2"/>
              <a:t> </a:t>
            </a:r>
            <a:r>
              <a:rPr sz="2000" cap="none" spc="10"/>
              <a:t>de</a:t>
            </a:r>
            <a:r>
              <a:rPr sz="2000" cap="none" spc="2"/>
              <a:t> </a:t>
            </a:r>
            <a:r>
              <a:rPr sz="2000" cap="none" spc="8"/>
              <a:t>forma </a:t>
            </a:r>
            <a:r>
              <a:rPr sz="2000" cap="none" spc="10"/>
              <a:t>manual</a:t>
            </a:r>
            <a:r>
              <a:rPr sz="2000" cap="none" spc="2"/>
              <a:t> </a:t>
            </a:r>
            <a:r>
              <a:rPr sz="2000" cap="none" spc="8"/>
              <a:t>por</a:t>
            </a:r>
            <a:r>
              <a:rPr sz="2000" cap="none" spc="2"/>
              <a:t> </a:t>
            </a:r>
            <a:r>
              <a:rPr sz="2000" cap="none" spc="6"/>
              <a:t>telefone</a:t>
            </a:r>
            <a:endParaRPr sz="2000" cap="none"/>
          </a:p>
        </p:txBody>
      </p:sp>
      <p:grpSp>
        <p:nvGrpSpPr>
          <p:cNvPr id="9" name="object 9"/>
          <p:cNvGrpSpPr>
            <a:extLst>
              <a:ext uri="smNativeData">
                <pr:smNativeData xmlns:pr="smNativeData" xmlns="smNativeData" val="SMDATA_6_WHV4ZhMAAAAlAAAAAQAAAA8BAAAAkAAAAEgAAACQAAAASAAAAAAAAAAAAAAAAAAAABcAAAAUAAAAAAAAAAAAAAD/fwAA/38AAAAAAAAJAAAABAAAAL8AAAAfAAAAVAAAAAAAAAAAAAAAAAAAAAAAAAAAAAAAAAAAAAAAAAAAAAAAAAAAAAAAAAAAAAAAAAAAAAAAAAAAAAAAAAAAAAAAAAAAAAAAAAAAAAAAAAAAAAAAAAAAACEAAAAYAAAAFAAAAFQGAACFBAAA8wkAACQIAAAQAAAAJgAAAAgAAAD/////AAAAAA=="/>
              </a:ext>
            </a:extLst>
          </p:cNvGrpSpPr>
          <p:nvPr/>
        </p:nvGrpSpPr>
        <p:grpSpPr>
          <a:xfrm>
            <a:off x="1028700" y="734695"/>
            <a:ext cx="588645" cy="588645"/>
            <a:chOff x="1028700" y="734695"/>
            <a:chExt cx="588645" cy="588645"/>
          </a:xfrm>
        </p:grpSpPr>
        <p:pic>
          <p:nvPicPr>
            <p:cNvPr id="12" name="object 10"/>
            <p:cNvPicPr>
              <a:extLst>
                <a:ext uri="smNativeData">
  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QGAACFBAAA8gkAACMIAAAAAAAAJgAAAAgAAAD//////////w=="/>
                </a:ext>
              </a:extLst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700" y="734695"/>
              <a:ext cx="588010" cy="5880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1" name="object 11"/>
            <p:cNvSpPr>
              <a:extLst>
                <a:ext uri="smNativeData">
  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4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DgcAAD8FAAA5CQAAagcAAAAAAAAmAAAACAAAAP//////////"/>
                </a:ext>
              </a:extLst>
            </p:cNvSpPr>
            <p:nvPr/>
          </p:nvSpPr>
          <p:spPr>
            <a:xfrm>
              <a:off x="1146810" y="852805"/>
              <a:ext cx="352425" cy="352425"/>
            </a:xfrm>
            <a:custGeom>
              <a:avLst/>
              <a:gdLst/>
              <a:ahLst/>
              <a:cxnLst/>
              <a:rect l="0" t="0" r="352425" b="352425"/>
              <a:pathLst>
                <a:path w="352425" h="352425">
                  <a:moveTo>
                    <a:pt x="176048" y="352096"/>
                  </a:moveTo>
                  <a:lnTo>
                    <a:pt x="129301" y="345797"/>
                  </a:lnTo>
                  <a:lnTo>
                    <a:pt x="87261" y="328026"/>
                  </a:lnTo>
                  <a:lnTo>
                    <a:pt x="51619" y="300474"/>
                  </a:lnTo>
                  <a:lnTo>
                    <a:pt x="24070" y="264834"/>
                  </a:lnTo>
                  <a:lnTo>
                    <a:pt x="6299" y="222794"/>
                  </a:lnTo>
                  <a:lnTo>
                    <a:pt x="0" y="176048"/>
                  </a:lnTo>
                  <a:lnTo>
                    <a:pt x="6299" y="129301"/>
                  </a:lnTo>
                  <a:lnTo>
                    <a:pt x="24070" y="87261"/>
                  </a:lnTo>
                  <a:lnTo>
                    <a:pt x="51619" y="51619"/>
                  </a:lnTo>
                  <a:lnTo>
                    <a:pt x="87261" y="24070"/>
                  </a:lnTo>
                  <a:lnTo>
                    <a:pt x="129301" y="6299"/>
                  </a:lnTo>
                  <a:lnTo>
                    <a:pt x="176048" y="0"/>
                  </a:lnTo>
                  <a:lnTo>
                    <a:pt x="222795" y="6299"/>
                  </a:lnTo>
                  <a:lnTo>
                    <a:pt x="244094" y="15303"/>
                  </a:lnTo>
                  <a:lnTo>
                    <a:pt x="176048" y="15303"/>
                  </a:lnTo>
                  <a:lnTo>
                    <a:pt x="125295" y="23511"/>
                  </a:lnTo>
                  <a:lnTo>
                    <a:pt x="81175" y="46357"/>
                  </a:lnTo>
                  <a:lnTo>
                    <a:pt x="46357" y="81175"/>
                  </a:lnTo>
                  <a:lnTo>
                    <a:pt x="23511" y="125295"/>
                  </a:lnTo>
                  <a:lnTo>
                    <a:pt x="15303" y="176048"/>
                  </a:lnTo>
                  <a:lnTo>
                    <a:pt x="23511" y="226801"/>
                  </a:lnTo>
                  <a:lnTo>
                    <a:pt x="46357" y="270921"/>
                  </a:lnTo>
                  <a:lnTo>
                    <a:pt x="81175" y="305739"/>
                  </a:lnTo>
                  <a:lnTo>
                    <a:pt x="125295" y="328584"/>
                  </a:lnTo>
                  <a:lnTo>
                    <a:pt x="176048" y="336793"/>
                  </a:lnTo>
                  <a:lnTo>
                    <a:pt x="244094" y="336793"/>
                  </a:lnTo>
                  <a:lnTo>
                    <a:pt x="222795" y="345797"/>
                  </a:lnTo>
                  <a:lnTo>
                    <a:pt x="176048" y="352096"/>
                  </a:lnTo>
                  <a:close/>
                </a:path>
                <a:path w="352425" h="352425">
                  <a:moveTo>
                    <a:pt x="244094" y="336793"/>
                  </a:moveTo>
                  <a:lnTo>
                    <a:pt x="176048" y="336793"/>
                  </a:lnTo>
                  <a:lnTo>
                    <a:pt x="226801" y="328584"/>
                  </a:lnTo>
                  <a:lnTo>
                    <a:pt x="270920" y="305738"/>
                  </a:lnTo>
                  <a:lnTo>
                    <a:pt x="305738" y="270920"/>
                  </a:lnTo>
                  <a:lnTo>
                    <a:pt x="328584" y="226801"/>
                  </a:lnTo>
                  <a:lnTo>
                    <a:pt x="336793" y="176048"/>
                  </a:lnTo>
                  <a:lnTo>
                    <a:pt x="328584" y="125295"/>
                  </a:lnTo>
                  <a:lnTo>
                    <a:pt x="305738" y="81175"/>
                  </a:lnTo>
                  <a:lnTo>
                    <a:pt x="270920" y="46357"/>
                  </a:lnTo>
                  <a:lnTo>
                    <a:pt x="226801" y="23511"/>
                  </a:lnTo>
                  <a:lnTo>
                    <a:pt x="176048" y="15303"/>
                  </a:lnTo>
                  <a:lnTo>
                    <a:pt x="244094" y="15303"/>
                  </a:lnTo>
                  <a:lnTo>
                    <a:pt x="300475" y="51619"/>
                  </a:lnTo>
                  <a:lnTo>
                    <a:pt x="328026" y="87261"/>
                  </a:lnTo>
                  <a:lnTo>
                    <a:pt x="345797" y="129301"/>
                  </a:lnTo>
                  <a:lnTo>
                    <a:pt x="352096" y="176048"/>
                  </a:lnTo>
                  <a:lnTo>
                    <a:pt x="345797" y="222794"/>
                  </a:lnTo>
                  <a:lnTo>
                    <a:pt x="328026" y="264834"/>
                  </a:lnTo>
                  <a:lnTo>
                    <a:pt x="300475" y="300474"/>
                  </a:lnTo>
                  <a:lnTo>
                    <a:pt x="264834" y="328026"/>
                  </a:lnTo>
                  <a:lnTo>
                    <a:pt x="244094" y="33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pic>
          <p:nvPicPr>
            <p:cNvPr id="10" name="object 12"/>
            <p:cNvPicPr>
              <a:extLst>
                <a:ext uri="smNativeData">
  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H4HAACvBQAAyAgAAPkGAAAAAAAAJgAAAAgAAAD//////////w=="/>
                </a:ext>
              </a:extLst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7930" y="923925"/>
              <a:ext cx="209550" cy="20955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3" name="object 13"/>
          <p:cNvSpPr>
            <a:spLocks noGrp="1" noChangeArrowheads="1"/>
            <a:extLst>
              <a:ext uri="smNativeData">
                <pr:smNativeData xmlns:pr="smNativeData" xmlns="smNativeData" val="SMDATA_15_WHV4ZhMAAAAlAAAAZAAAAE0AAAAAAAAAABQ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g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RgsAAD8FAAA5GAAANwgAABAgAAAmAAAACAAAADwwAAAAAAAA"/>
              </a:ext>
            </a:extLst>
          </p:cNvSpPr>
          <p:nvPr>
            <p:ph type="title"/>
          </p:nvPr>
        </p:nvSpPr>
        <p:spPr/>
        <p:txBody>
          <a:bodyPr vert="horz" wrap="square" lIns="0" tIns="12700" rIns="0" bIns="0" numCol="1" spcCol="215900" anchor="t">
            <a:prstTxWarp prst="textNoShape">
              <a:avLst/>
            </a:prstTxWarp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Travel</a:t>
            </a:r>
            <a:r>
              <a:rPr cap="none" spc="6"/>
              <a:t> </a:t>
            </a:r>
            <a:r>
              <a:rPr cap="none">
                <a:solidFill>
                  <a:srgbClr val="1BBC9A"/>
                </a:solidFill>
              </a:rPr>
              <a:t>Agency.</a:t>
            </a:r>
            <a:endParaRPr cap="none">
              <a:solidFill>
                <a:srgbClr val="1BBC9A"/>
              </a:solidFill>
            </a:endParaRPr>
          </a:p>
        </p:txBody>
      </p:sp>
      <p:sp>
        <p:nvSpPr>
          <p:cNvPr id="14" name="object 14"/>
          <p:cNvSpPr>
            <a:extLst>
              <a:ext uri="smNativeData">
                <pr:smNativeData xmlns:pr="smNativeData" xmlns="smNativeData" val="SMDATA_15_WHV4ZhMAAAAlAAAAZAAAAE0AAAAAAAAAABY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ZgYAANw3AAByDgAA5DkAABAgAAAmAAAACAAAAP//////////"/>
              </a:ext>
            </a:extLst>
          </p:cNvSpPr>
          <p:nvPr/>
        </p:nvSpPr>
        <p:spPr>
          <a:xfrm>
            <a:off x="1040130" y="9080500"/>
            <a:ext cx="130810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397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b="1" cap="none">
                <a:latin typeface="Tahoma" pitchFamily="2" charset="0"/>
                <a:ea typeface="Calibri" pitchFamily="2" charset="0"/>
                <a:cs typeface="Tahoma" pitchFamily="2" charset="0"/>
              </a:rPr>
              <a:t>Page</a:t>
            </a:r>
            <a:r>
              <a:rPr sz="2000" b="1" cap="none" spc="-4"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 spc="-18">
                <a:latin typeface="Tahoma" pitchFamily="2" charset="0"/>
                <a:ea typeface="Calibri" pitchFamily="2" charset="0"/>
                <a:cs typeface="Tahoma" pitchFamily="2" charset="0"/>
              </a:rPr>
              <a:t>|</a:t>
            </a:r>
            <a:r>
              <a:rPr sz="2000" b="1" cap="none" spc="14"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>
                <a:solidFill>
                  <a:srgbClr val="F4931D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03.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extLst>
              <a:ext uri="smNativeData">
                <pr:smNativeData xmlns:pr="smNativeData" xmlns="smNativeData" val="SMDATA_6_WHV4ZhMAAAAlAAAAAQAAAA8BAAAAkAAAAEgAAACQAAAASAAAAAAAAAAAAAAAAAAAABcAAAAUAAAAAAAAAAAAAAD/fwAA/38AAAAAAAAJAAAABAAAAL8AAAAfAAAAVAAAAAAAAAAAAAAAAAAAAAAAAAAAAAAAAAAAAAAAAAAAAAAAAAAAAAAAAAAAAAAAAAAAAAAAAAAAAAAAAAAAAAAAAAAAAAAAAAAAAAAAAAAAAAAAAAAAACEAAAAYAAAAFAAAAB82AAAXCQAAO2QAAFAwAAAQAAAAJgAAAAgAAAD/////AAAAAA=="/>
              </a:ext>
            </a:extLst>
          </p:cNvGrpSpPr>
          <p:nvPr/>
        </p:nvGrpSpPr>
        <p:grpSpPr>
          <a:xfrm>
            <a:off x="8797925" y="1477645"/>
            <a:ext cx="7495540" cy="6376035"/>
            <a:chOff x="8797925" y="1477645"/>
            <a:chExt cx="7495540" cy="6376035"/>
          </a:xfrm>
        </p:grpSpPr>
        <p:sp>
          <p:nvSpPr>
            <p:cNvPr id="4" name="object 3"/>
            <p:cNvSpPr>
              <a:extLst>
                <a:ext uri="smNativeData">
  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9JMd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JMdAP///wEAAAAAAAAAAAAAAAAAAAAAAAAAAAAAAAAAAAAAAAAAAAAAAAB/f38A7uzhA8zMzADAwP8Af39/AAAAAAAAAAAAAAAAAAAAAAAAAAAAIQAAABgAAAAUAAAAHzYAAG8OAAB5SQAAySEAAAAAAAAmAAAACAAAAP//////////"/>
                </a:ext>
              </a:extLst>
            </p:cNvSpPr>
            <p:nvPr/>
          </p:nvSpPr>
          <p:spPr>
            <a:xfrm>
              <a:off x="8797925" y="2346325"/>
              <a:ext cx="3145790" cy="3145790"/>
            </a:xfrm>
            <a:custGeom>
              <a:avLst/>
              <a:gdLst/>
              <a:ahLst/>
              <a:cxnLst/>
              <a:rect l="0" t="0" r="3145790" b="3145790"/>
              <a:pathLst>
                <a:path w="3145790" h="3145790">
                  <a:moveTo>
                    <a:pt x="1572791" y="3145532"/>
                  </a:moveTo>
                  <a:lnTo>
                    <a:pt x="1524682" y="3144811"/>
                  </a:lnTo>
                  <a:lnTo>
                    <a:pt x="1476957" y="3142662"/>
                  </a:lnTo>
                  <a:lnTo>
                    <a:pt x="1429612" y="3139105"/>
                  </a:lnTo>
                  <a:lnTo>
                    <a:pt x="1382667" y="3134160"/>
                  </a:lnTo>
                  <a:lnTo>
                    <a:pt x="1336142" y="3127850"/>
                  </a:lnTo>
                  <a:lnTo>
                    <a:pt x="1290059" y="3120193"/>
                  </a:lnTo>
                  <a:lnTo>
                    <a:pt x="1244438" y="3111210"/>
                  </a:lnTo>
                  <a:lnTo>
                    <a:pt x="1199298" y="3100923"/>
                  </a:lnTo>
                  <a:lnTo>
                    <a:pt x="1154662" y="3089351"/>
                  </a:lnTo>
                  <a:lnTo>
                    <a:pt x="1110549" y="3076516"/>
                  </a:lnTo>
                  <a:lnTo>
                    <a:pt x="1066981" y="3062437"/>
                  </a:lnTo>
                  <a:lnTo>
                    <a:pt x="1023977" y="3047136"/>
                  </a:lnTo>
                  <a:lnTo>
                    <a:pt x="981558" y="3030632"/>
                  </a:lnTo>
                  <a:lnTo>
                    <a:pt x="939744" y="3012947"/>
                  </a:lnTo>
                  <a:lnTo>
                    <a:pt x="898558" y="2994101"/>
                  </a:lnTo>
                  <a:lnTo>
                    <a:pt x="858018" y="2974115"/>
                  </a:lnTo>
                  <a:lnTo>
                    <a:pt x="818145" y="2953009"/>
                  </a:lnTo>
                  <a:lnTo>
                    <a:pt x="778960" y="2930803"/>
                  </a:lnTo>
                  <a:lnTo>
                    <a:pt x="740484" y="2907519"/>
                  </a:lnTo>
                  <a:lnTo>
                    <a:pt x="702737" y="2883177"/>
                  </a:lnTo>
                  <a:lnTo>
                    <a:pt x="665740" y="2857797"/>
                  </a:lnTo>
                  <a:lnTo>
                    <a:pt x="629513" y="2831400"/>
                  </a:lnTo>
                  <a:lnTo>
                    <a:pt x="594077" y="2804006"/>
                  </a:lnTo>
                  <a:lnTo>
                    <a:pt x="559452" y="2775637"/>
                  </a:lnTo>
                  <a:lnTo>
                    <a:pt x="525659" y="2746312"/>
                  </a:lnTo>
                  <a:lnTo>
                    <a:pt x="492719" y="2716053"/>
                  </a:lnTo>
                  <a:lnTo>
                    <a:pt x="460652" y="2684879"/>
                  </a:lnTo>
                  <a:lnTo>
                    <a:pt x="429478" y="2652812"/>
                  </a:lnTo>
                  <a:lnTo>
                    <a:pt x="399219" y="2619872"/>
                  </a:lnTo>
                  <a:lnTo>
                    <a:pt x="369894" y="2586079"/>
                  </a:lnTo>
                  <a:lnTo>
                    <a:pt x="341525" y="2551454"/>
                  </a:lnTo>
                  <a:lnTo>
                    <a:pt x="314131" y="2516018"/>
                  </a:lnTo>
                  <a:lnTo>
                    <a:pt x="287735" y="2479791"/>
                  </a:lnTo>
                  <a:lnTo>
                    <a:pt x="262355" y="2442794"/>
                  </a:lnTo>
                  <a:lnTo>
                    <a:pt x="238012" y="2405047"/>
                  </a:lnTo>
                  <a:lnTo>
                    <a:pt x="214728" y="2366571"/>
                  </a:lnTo>
                  <a:lnTo>
                    <a:pt x="192523" y="2327386"/>
                  </a:lnTo>
                  <a:lnTo>
                    <a:pt x="171416" y="2287514"/>
                  </a:lnTo>
                  <a:lnTo>
                    <a:pt x="151430" y="2246974"/>
                  </a:lnTo>
                  <a:lnTo>
                    <a:pt x="132584" y="2205787"/>
                  </a:lnTo>
                  <a:lnTo>
                    <a:pt x="114899" y="2163974"/>
                  </a:lnTo>
                  <a:lnTo>
                    <a:pt x="98396" y="2121555"/>
                  </a:lnTo>
                  <a:lnTo>
                    <a:pt x="83094" y="2078551"/>
                  </a:lnTo>
                  <a:lnTo>
                    <a:pt x="69016" y="2034982"/>
                  </a:lnTo>
                  <a:lnTo>
                    <a:pt x="56180" y="1990869"/>
                  </a:lnTo>
                  <a:lnTo>
                    <a:pt x="44608" y="1946233"/>
                  </a:lnTo>
                  <a:lnTo>
                    <a:pt x="34321" y="1901094"/>
                  </a:lnTo>
                  <a:lnTo>
                    <a:pt x="25339" y="1855472"/>
                  </a:lnTo>
                  <a:lnTo>
                    <a:pt x="17682" y="1809389"/>
                  </a:lnTo>
                  <a:lnTo>
                    <a:pt x="11371" y="1762865"/>
                  </a:lnTo>
                  <a:lnTo>
                    <a:pt x="6427" y="1715919"/>
                  </a:lnTo>
                  <a:lnTo>
                    <a:pt x="2870" y="1668574"/>
                  </a:lnTo>
                  <a:lnTo>
                    <a:pt x="720" y="1620849"/>
                  </a:lnTo>
                  <a:lnTo>
                    <a:pt x="0" y="1572759"/>
                  </a:lnTo>
                  <a:lnTo>
                    <a:pt x="720" y="1524682"/>
                  </a:lnTo>
                  <a:lnTo>
                    <a:pt x="2870" y="1476957"/>
                  </a:lnTo>
                  <a:lnTo>
                    <a:pt x="6427" y="1429612"/>
                  </a:lnTo>
                  <a:lnTo>
                    <a:pt x="11371" y="1382667"/>
                  </a:lnTo>
                  <a:lnTo>
                    <a:pt x="17682" y="1336142"/>
                  </a:lnTo>
                  <a:lnTo>
                    <a:pt x="25339" y="1290059"/>
                  </a:lnTo>
                  <a:lnTo>
                    <a:pt x="34321" y="1244438"/>
                  </a:lnTo>
                  <a:lnTo>
                    <a:pt x="44608" y="1199298"/>
                  </a:lnTo>
                  <a:lnTo>
                    <a:pt x="56180" y="1154662"/>
                  </a:lnTo>
                  <a:lnTo>
                    <a:pt x="69016" y="1110549"/>
                  </a:lnTo>
                  <a:lnTo>
                    <a:pt x="83094" y="1066981"/>
                  </a:lnTo>
                  <a:lnTo>
                    <a:pt x="98396" y="1023977"/>
                  </a:lnTo>
                  <a:lnTo>
                    <a:pt x="114899" y="981558"/>
                  </a:lnTo>
                  <a:lnTo>
                    <a:pt x="132584" y="939745"/>
                  </a:lnTo>
                  <a:lnTo>
                    <a:pt x="151430" y="898558"/>
                  </a:lnTo>
                  <a:lnTo>
                    <a:pt x="171416" y="858018"/>
                  </a:lnTo>
                  <a:lnTo>
                    <a:pt x="192523" y="818145"/>
                  </a:lnTo>
                  <a:lnTo>
                    <a:pt x="214728" y="778961"/>
                  </a:lnTo>
                  <a:lnTo>
                    <a:pt x="238012" y="740484"/>
                  </a:lnTo>
                  <a:lnTo>
                    <a:pt x="262355" y="702738"/>
                  </a:lnTo>
                  <a:lnTo>
                    <a:pt x="287735" y="665740"/>
                  </a:lnTo>
                  <a:lnTo>
                    <a:pt x="314131" y="629513"/>
                  </a:lnTo>
                  <a:lnTo>
                    <a:pt x="341525" y="594077"/>
                  </a:lnTo>
                  <a:lnTo>
                    <a:pt x="369894" y="559452"/>
                  </a:lnTo>
                  <a:lnTo>
                    <a:pt x="399219" y="525660"/>
                  </a:lnTo>
                  <a:lnTo>
                    <a:pt x="429478" y="492719"/>
                  </a:lnTo>
                  <a:lnTo>
                    <a:pt x="460652" y="460652"/>
                  </a:lnTo>
                  <a:lnTo>
                    <a:pt x="492719" y="429478"/>
                  </a:lnTo>
                  <a:lnTo>
                    <a:pt x="525659" y="399219"/>
                  </a:lnTo>
                  <a:lnTo>
                    <a:pt x="559452" y="369894"/>
                  </a:lnTo>
                  <a:lnTo>
                    <a:pt x="594077" y="341525"/>
                  </a:lnTo>
                  <a:lnTo>
                    <a:pt x="629513" y="314132"/>
                  </a:lnTo>
                  <a:lnTo>
                    <a:pt x="665740" y="287735"/>
                  </a:lnTo>
                  <a:lnTo>
                    <a:pt x="702737" y="262355"/>
                  </a:lnTo>
                  <a:lnTo>
                    <a:pt x="740484" y="238012"/>
                  </a:lnTo>
                  <a:lnTo>
                    <a:pt x="778960" y="214728"/>
                  </a:lnTo>
                  <a:lnTo>
                    <a:pt x="818145" y="192523"/>
                  </a:lnTo>
                  <a:lnTo>
                    <a:pt x="858018" y="171417"/>
                  </a:lnTo>
                  <a:lnTo>
                    <a:pt x="898558" y="151430"/>
                  </a:lnTo>
                  <a:lnTo>
                    <a:pt x="939744" y="132584"/>
                  </a:lnTo>
                  <a:lnTo>
                    <a:pt x="981558" y="114899"/>
                  </a:lnTo>
                  <a:lnTo>
                    <a:pt x="1023977" y="98396"/>
                  </a:lnTo>
                  <a:lnTo>
                    <a:pt x="1066981" y="83094"/>
                  </a:lnTo>
                  <a:lnTo>
                    <a:pt x="1110549" y="69016"/>
                  </a:lnTo>
                  <a:lnTo>
                    <a:pt x="1154662" y="56180"/>
                  </a:lnTo>
                  <a:lnTo>
                    <a:pt x="1199298" y="44609"/>
                  </a:lnTo>
                  <a:lnTo>
                    <a:pt x="1244438" y="34321"/>
                  </a:lnTo>
                  <a:lnTo>
                    <a:pt x="1290059" y="25339"/>
                  </a:lnTo>
                  <a:lnTo>
                    <a:pt x="1336142" y="17682"/>
                  </a:lnTo>
                  <a:lnTo>
                    <a:pt x="1382667" y="11371"/>
                  </a:lnTo>
                  <a:lnTo>
                    <a:pt x="1429612" y="6427"/>
                  </a:lnTo>
                  <a:lnTo>
                    <a:pt x="1476957" y="2870"/>
                  </a:lnTo>
                  <a:lnTo>
                    <a:pt x="1524682" y="721"/>
                  </a:lnTo>
                  <a:lnTo>
                    <a:pt x="1572766" y="0"/>
                  </a:lnTo>
                  <a:lnTo>
                    <a:pt x="1620850" y="721"/>
                  </a:lnTo>
                  <a:lnTo>
                    <a:pt x="1668574" y="2870"/>
                  </a:lnTo>
                  <a:lnTo>
                    <a:pt x="1715920" y="6427"/>
                  </a:lnTo>
                  <a:lnTo>
                    <a:pt x="1762865" y="11371"/>
                  </a:lnTo>
                  <a:lnTo>
                    <a:pt x="1809389" y="17682"/>
                  </a:lnTo>
                  <a:lnTo>
                    <a:pt x="1855473" y="25339"/>
                  </a:lnTo>
                  <a:lnTo>
                    <a:pt x="1901094" y="34321"/>
                  </a:lnTo>
                  <a:lnTo>
                    <a:pt x="1946233" y="44609"/>
                  </a:lnTo>
                  <a:lnTo>
                    <a:pt x="1990869" y="56180"/>
                  </a:lnTo>
                  <a:lnTo>
                    <a:pt x="2034982" y="69016"/>
                  </a:lnTo>
                  <a:lnTo>
                    <a:pt x="2078551" y="83094"/>
                  </a:lnTo>
                  <a:lnTo>
                    <a:pt x="2121555" y="98396"/>
                  </a:lnTo>
                  <a:lnTo>
                    <a:pt x="2163974" y="114899"/>
                  </a:lnTo>
                  <a:lnTo>
                    <a:pt x="2205787" y="132584"/>
                  </a:lnTo>
                  <a:lnTo>
                    <a:pt x="2246974" y="151430"/>
                  </a:lnTo>
                  <a:lnTo>
                    <a:pt x="2287514" y="171417"/>
                  </a:lnTo>
                  <a:lnTo>
                    <a:pt x="2327386" y="192523"/>
                  </a:lnTo>
                  <a:lnTo>
                    <a:pt x="2366571" y="214728"/>
                  </a:lnTo>
                  <a:lnTo>
                    <a:pt x="2405047" y="238012"/>
                  </a:lnTo>
                  <a:lnTo>
                    <a:pt x="2442794" y="262355"/>
                  </a:lnTo>
                  <a:lnTo>
                    <a:pt x="2479791" y="287735"/>
                  </a:lnTo>
                  <a:lnTo>
                    <a:pt x="2516018" y="314132"/>
                  </a:lnTo>
                  <a:lnTo>
                    <a:pt x="2551454" y="341525"/>
                  </a:lnTo>
                  <a:lnTo>
                    <a:pt x="2586079" y="369894"/>
                  </a:lnTo>
                  <a:lnTo>
                    <a:pt x="2619872" y="399219"/>
                  </a:lnTo>
                  <a:lnTo>
                    <a:pt x="2652812" y="429478"/>
                  </a:lnTo>
                  <a:lnTo>
                    <a:pt x="2684879" y="460652"/>
                  </a:lnTo>
                  <a:lnTo>
                    <a:pt x="2716053" y="492719"/>
                  </a:lnTo>
                  <a:lnTo>
                    <a:pt x="2746312" y="525660"/>
                  </a:lnTo>
                  <a:lnTo>
                    <a:pt x="2775637" y="559452"/>
                  </a:lnTo>
                  <a:lnTo>
                    <a:pt x="2804006" y="594077"/>
                  </a:lnTo>
                  <a:lnTo>
                    <a:pt x="2831399" y="629513"/>
                  </a:lnTo>
                  <a:lnTo>
                    <a:pt x="2857796" y="665740"/>
                  </a:lnTo>
                  <a:lnTo>
                    <a:pt x="2883176" y="702738"/>
                  </a:lnTo>
                  <a:lnTo>
                    <a:pt x="2907519" y="740484"/>
                  </a:lnTo>
                  <a:lnTo>
                    <a:pt x="2930803" y="778961"/>
                  </a:lnTo>
                  <a:lnTo>
                    <a:pt x="2953008" y="818145"/>
                  </a:lnTo>
                  <a:lnTo>
                    <a:pt x="2974115" y="858018"/>
                  </a:lnTo>
                  <a:lnTo>
                    <a:pt x="2994101" y="898558"/>
                  </a:lnTo>
                  <a:lnTo>
                    <a:pt x="3012947" y="939745"/>
                  </a:lnTo>
                  <a:lnTo>
                    <a:pt x="3030632" y="981558"/>
                  </a:lnTo>
                  <a:lnTo>
                    <a:pt x="3047135" y="1023977"/>
                  </a:lnTo>
                  <a:lnTo>
                    <a:pt x="3062437" y="1066981"/>
                  </a:lnTo>
                  <a:lnTo>
                    <a:pt x="3076515" y="1110549"/>
                  </a:lnTo>
                  <a:lnTo>
                    <a:pt x="3089351" y="1154662"/>
                  </a:lnTo>
                  <a:lnTo>
                    <a:pt x="3100922" y="1199298"/>
                  </a:lnTo>
                  <a:lnTo>
                    <a:pt x="3111210" y="1244438"/>
                  </a:lnTo>
                  <a:lnTo>
                    <a:pt x="3120192" y="1290059"/>
                  </a:lnTo>
                  <a:lnTo>
                    <a:pt x="3127849" y="1336142"/>
                  </a:lnTo>
                  <a:lnTo>
                    <a:pt x="3134160" y="1382667"/>
                  </a:lnTo>
                  <a:lnTo>
                    <a:pt x="3139104" y="1429612"/>
                  </a:lnTo>
                  <a:lnTo>
                    <a:pt x="3142661" y="1476957"/>
                  </a:lnTo>
                  <a:lnTo>
                    <a:pt x="3144810" y="1524682"/>
                  </a:lnTo>
                  <a:lnTo>
                    <a:pt x="3145531" y="1572766"/>
                  </a:lnTo>
                  <a:lnTo>
                    <a:pt x="3144810" y="1620849"/>
                  </a:lnTo>
                  <a:lnTo>
                    <a:pt x="3142661" y="1668574"/>
                  </a:lnTo>
                  <a:lnTo>
                    <a:pt x="3139104" y="1715919"/>
                  </a:lnTo>
                  <a:lnTo>
                    <a:pt x="3134160" y="1762865"/>
                  </a:lnTo>
                  <a:lnTo>
                    <a:pt x="3127849" y="1809389"/>
                  </a:lnTo>
                  <a:lnTo>
                    <a:pt x="3120192" y="1855472"/>
                  </a:lnTo>
                  <a:lnTo>
                    <a:pt x="3111210" y="1901094"/>
                  </a:lnTo>
                  <a:lnTo>
                    <a:pt x="3100922" y="1946233"/>
                  </a:lnTo>
                  <a:lnTo>
                    <a:pt x="3089351" y="1990869"/>
                  </a:lnTo>
                  <a:lnTo>
                    <a:pt x="3076515" y="2034982"/>
                  </a:lnTo>
                  <a:lnTo>
                    <a:pt x="3062437" y="2078551"/>
                  </a:lnTo>
                  <a:lnTo>
                    <a:pt x="3047135" y="2121555"/>
                  </a:lnTo>
                  <a:lnTo>
                    <a:pt x="3030632" y="2163974"/>
                  </a:lnTo>
                  <a:lnTo>
                    <a:pt x="3012947" y="2205787"/>
                  </a:lnTo>
                  <a:lnTo>
                    <a:pt x="2994101" y="2246974"/>
                  </a:lnTo>
                  <a:lnTo>
                    <a:pt x="2974115" y="2287514"/>
                  </a:lnTo>
                  <a:lnTo>
                    <a:pt x="2953008" y="2327386"/>
                  </a:lnTo>
                  <a:lnTo>
                    <a:pt x="2930803" y="2366571"/>
                  </a:lnTo>
                  <a:lnTo>
                    <a:pt x="2907519" y="2405047"/>
                  </a:lnTo>
                  <a:lnTo>
                    <a:pt x="2883176" y="2442794"/>
                  </a:lnTo>
                  <a:lnTo>
                    <a:pt x="2857796" y="2479791"/>
                  </a:lnTo>
                  <a:lnTo>
                    <a:pt x="2831399" y="2516018"/>
                  </a:lnTo>
                  <a:lnTo>
                    <a:pt x="2804006" y="2551454"/>
                  </a:lnTo>
                  <a:lnTo>
                    <a:pt x="2775637" y="2586079"/>
                  </a:lnTo>
                  <a:lnTo>
                    <a:pt x="2746312" y="2619872"/>
                  </a:lnTo>
                  <a:lnTo>
                    <a:pt x="2716053" y="2652812"/>
                  </a:lnTo>
                  <a:lnTo>
                    <a:pt x="2684879" y="2684879"/>
                  </a:lnTo>
                  <a:lnTo>
                    <a:pt x="2652812" y="2716053"/>
                  </a:lnTo>
                  <a:lnTo>
                    <a:pt x="2619872" y="2746312"/>
                  </a:lnTo>
                  <a:lnTo>
                    <a:pt x="2586079" y="2775637"/>
                  </a:lnTo>
                  <a:lnTo>
                    <a:pt x="2551454" y="2804006"/>
                  </a:lnTo>
                  <a:lnTo>
                    <a:pt x="2516018" y="2831400"/>
                  </a:lnTo>
                  <a:lnTo>
                    <a:pt x="2479791" y="2857797"/>
                  </a:lnTo>
                  <a:lnTo>
                    <a:pt x="2442794" y="2883177"/>
                  </a:lnTo>
                  <a:lnTo>
                    <a:pt x="2405047" y="2907519"/>
                  </a:lnTo>
                  <a:lnTo>
                    <a:pt x="2366571" y="2930803"/>
                  </a:lnTo>
                  <a:lnTo>
                    <a:pt x="2327386" y="2953009"/>
                  </a:lnTo>
                  <a:lnTo>
                    <a:pt x="2287514" y="2974115"/>
                  </a:lnTo>
                  <a:lnTo>
                    <a:pt x="2246974" y="2994101"/>
                  </a:lnTo>
                  <a:lnTo>
                    <a:pt x="2205787" y="3012947"/>
                  </a:lnTo>
                  <a:lnTo>
                    <a:pt x="2163974" y="3030632"/>
                  </a:lnTo>
                  <a:lnTo>
                    <a:pt x="2121555" y="3047136"/>
                  </a:lnTo>
                  <a:lnTo>
                    <a:pt x="2078551" y="3062437"/>
                  </a:lnTo>
                  <a:lnTo>
                    <a:pt x="2034982" y="3076516"/>
                  </a:lnTo>
                  <a:lnTo>
                    <a:pt x="1990869" y="3089351"/>
                  </a:lnTo>
                  <a:lnTo>
                    <a:pt x="1946233" y="3100923"/>
                  </a:lnTo>
                  <a:lnTo>
                    <a:pt x="1901094" y="3111210"/>
                  </a:lnTo>
                  <a:lnTo>
                    <a:pt x="1855473" y="3120193"/>
                  </a:lnTo>
                  <a:lnTo>
                    <a:pt x="1809389" y="3127850"/>
                  </a:lnTo>
                  <a:lnTo>
                    <a:pt x="1762865" y="3134160"/>
                  </a:lnTo>
                  <a:lnTo>
                    <a:pt x="1715920" y="3139105"/>
                  </a:lnTo>
                  <a:lnTo>
                    <a:pt x="1668574" y="3142662"/>
                  </a:lnTo>
                  <a:lnTo>
                    <a:pt x="1620850" y="3144811"/>
                  </a:lnTo>
                  <a:lnTo>
                    <a:pt x="1572791" y="3145532"/>
                  </a:lnTo>
                  <a:close/>
                </a:path>
              </a:pathLst>
            </a:custGeom>
            <a:solidFill>
              <a:srgbClr val="F4931D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pic>
          <p:nvPicPr>
            <p:cNvPr id="3" name="object 4"/>
            <p:cNvPicPr>
              <a:extLst>
                <a:ext uri="smNativeData">
  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Eg+AAAXCQAAO2QAAE8wAAAAAAAAJgAAAAgAAAD//////////w=="/>
                </a:ext>
              </a:extLst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4440" y="1477645"/>
              <a:ext cx="6169025" cy="637540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5" name="object 5"/>
          <p:cNvPicPr>
            <a:extLst>
              <a:ext uri="smNativeData">
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J8NAACWHQAAIxQAACYk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214245" y="4809490"/>
            <a:ext cx="1059180" cy="10668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object 6"/>
          <p:cNvPicPr>
            <a:extLst>
              <a:ext uri="smNativeData">
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J8NAABvJgAAIxQAAAAt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214245" y="6247765"/>
            <a:ext cx="1059180" cy="10674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object 7"/>
          <p:cNvPicPr>
            <a:extLst>
              <a:ext uri="smNativeData">
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0M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J8NAABJLwAAIxQAANo1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214245" y="7686675"/>
            <a:ext cx="1059180" cy="1067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object 8"/>
          <p:cNvSpPr>
            <a:extLst>
              <a:ext uri="smNativeData">
                <pr:smNativeData xmlns:pr="smNativeData" xmlns="smNativeData" val="SMDATA_15_WHV4ZhMAAAAlAAAAZAAAAE0AAAAAAAAAAEg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iw0AAMoMAAAjNgAA1jUAABAgAAAmAAAACAAAAP//////////"/>
              </a:ext>
            </a:extLst>
          </p:cNvSpPr>
          <p:nvPr/>
        </p:nvSpPr>
        <p:spPr>
          <a:xfrm>
            <a:off x="2201545" y="2078990"/>
            <a:ext cx="6598920" cy="66725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45720" rIns="0" bIns="0" numCol="1" spcCol="215900" anchor="t"/>
          <a:lstStyle/>
          <a:p>
            <a:pPr marL="12700" marR="2169160">
              <a:lnSpc>
                <a:spcPts val="6550"/>
              </a:lnSpc>
              <a:spcBef>
                <a:spcPts val="355"/>
              </a:spcBef>
            </a:pPr>
            <a:r>
              <a:rPr sz="5500" b="1" cap="none" spc="6">
                <a:latin typeface="Tahoma" pitchFamily="2" charset="0"/>
                <a:ea typeface="Calibri" pitchFamily="2" charset="0"/>
                <a:cs typeface="Tahoma" pitchFamily="2" charset="0"/>
              </a:rPr>
              <a:t>PROCESSOS </a:t>
            </a:r>
            <a:r>
              <a:rPr sz="5500" b="1" cap="none">
                <a:solidFill>
                  <a:srgbClr val="1BBC9A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TO</a:t>
            </a:r>
            <a:r>
              <a:rPr sz="5500" b="1" cap="none" spc="-11">
                <a:solidFill>
                  <a:srgbClr val="1BBC9A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5500" b="1" cap="none" spc="6">
                <a:solidFill>
                  <a:srgbClr val="1BBC9A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BE</a:t>
            </a:r>
            <a:endParaRPr sz="5500" cap="none">
              <a:latin typeface="Tahoma" pitchFamily="2" charset="0"/>
              <a:ea typeface="Calibri" pitchFamily="2" charset="0"/>
              <a:cs typeface="Tahoma" pitchFamily="2" charset="0"/>
            </a:endParaRPr>
          </a:p>
          <a:p>
            <a:pPr marL="12700">
              <a:lnSpc>
                <a:spcPct val="100000"/>
              </a:lnSpc>
              <a:spcBef>
                <a:spcPts val="2590"/>
              </a:spcBef>
            </a:pPr>
            <a:r>
              <a:rPr sz="2000" cap="none" spc="8"/>
              <a:t>Processos</a:t>
            </a:r>
            <a:r>
              <a:rPr sz="2000" cap="none" spc="2"/>
              <a:t> </a:t>
            </a:r>
            <a:r>
              <a:rPr sz="2000" cap="none" spc="8"/>
              <a:t>após</a:t>
            </a:r>
            <a:r>
              <a:rPr sz="2000" cap="none" spc="2"/>
              <a:t> </a:t>
            </a:r>
            <a:r>
              <a:rPr sz="2000" cap="none" spc="8"/>
              <a:t>a</a:t>
            </a:r>
            <a:r>
              <a:rPr sz="2000" cap="none" spc="2"/>
              <a:t> </a:t>
            </a:r>
            <a:r>
              <a:rPr sz="2000" cap="none" spc="10"/>
              <a:t>modelagem</a:t>
            </a:r>
            <a:endParaRPr sz="2000" cap="none"/>
          </a:p>
          <a:p>
            <a:pPr marL="1473200" marR="1121410">
              <a:lnSpc>
                <a:spcPct val="124000"/>
              </a:lnSpc>
              <a:spcBef>
                <a:spcPts val="2355"/>
              </a:spcBef>
            </a:pPr>
            <a:r>
              <a:rPr sz="2000" b="1" cap="none">
                <a:solidFill>
                  <a:srgbClr val="F4931D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Gerenciamento</a:t>
            </a:r>
            <a:r>
              <a:rPr sz="2000" b="1" cap="none" spc="2">
                <a:solidFill>
                  <a:srgbClr val="F4931D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de </a:t>
            </a:r>
            <a:r>
              <a:rPr sz="2000" b="1" cap="none">
                <a:solidFill>
                  <a:srgbClr val="F4931D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Pacotes </a:t>
            </a:r>
            <a:r>
              <a:rPr sz="2000" cap="none" spc="8"/>
              <a:t>Usar</a:t>
            </a:r>
            <a:r>
              <a:rPr sz="2000" cap="none" spc="2"/>
              <a:t> </a:t>
            </a:r>
            <a:r>
              <a:rPr sz="2000" cap="none" spc="15"/>
              <a:t>um</a:t>
            </a:r>
            <a:r>
              <a:rPr sz="2000" cap="none" spc="2"/>
              <a:t> </a:t>
            </a:r>
            <a:r>
              <a:rPr sz="2000" cap="none" spc="10"/>
              <a:t>banco</a:t>
            </a:r>
            <a:r>
              <a:rPr sz="2000" cap="none" spc="2"/>
              <a:t> </a:t>
            </a:r>
            <a:r>
              <a:rPr sz="2000" cap="none" spc="10"/>
              <a:t>de</a:t>
            </a:r>
            <a:r>
              <a:rPr sz="2000" cap="none" spc="2"/>
              <a:t> </a:t>
            </a:r>
            <a:r>
              <a:rPr sz="2000" cap="none" spc="8"/>
              <a:t>dados</a:t>
            </a:r>
            <a:r>
              <a:rPr sz="2000" cap="none" spc="2"/>
              <a:t> </a:t>
            </a:r>
            <a:r>
              <a:rPr sz="2000" cap="none" spc="6"/>
              <a:t>para </a:t>
            </a:r>
            <a:r>
              <a:rPr sz="2000" cap="none" spc="8"/>
              <a:t>gerenciar</a:t>
            </a:r>
            <a:r>
              <a:rPr sz="2000" cap="none" spc="2"/>
              <a:t> </a:t>
            </a:r>
            <a:r>
              <a:rPr sz="2000" cap="none" spc="6"/>
              <a:t>os</a:t>
            </a:r>
            <a:r>
              <a:rPr sz="2000" cap="none" spc="2"/>
              <a:t> </a:t>
            </a:r>
            <a:r>
              <a:rPr sz="2000" cap="none" spc="8"/>
              <a:t>pacotes</a:t>
            </a:r>
            <a:r>
              <a:rPr sz="2000" cap="none" spc="2"/>
              <a:t> </a:t>
            </a:r>
            <a:r>
              <a:rPr sz="2000" cap="none" spc="6"/>
              <a:t>existentes</a:t>
            </a:r>
            <a:endParaRPr sz="2000" cap="none"/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2000" cap="none"/>
          </a:p>
          <a:p>
            <a:pPr marL="1473200">
              <a:lnSpc>
                <a:spcPct val="100000"/>
              </a:lnSpc>
            </a:pPr>
            <a:r>
              <a:rPr sz="2000" b="1" cap="none">
                <a:solidFill>
                  <a:srgbClr val="1BBC9A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Gerenciamento</a:t>
            </a:r>
            <a:r>
              <a:rPr sz="2000" b="1" cap="none" spc="2">
                <a:solidFill>
                  <a:srgbClr val="1BBC9A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de </a:t>
            </a:r>
            <a:r>
              <a:rPr sz="2000" b="1" cap="none">
                <a:solidFill>
                  <a:srgbClr val="1BBC9A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Turistas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  <a:p>
            <a:pPr marL="1473200" marR="5080">
              <a:lnSpc>
                <a:spcPts val="3000"/>
              </a:lnSpc>
              <a:spcBef>
                <a:spcPts val="180"/>
              </a:spcBef>
            </a:pPr>
            <a:r>
              <a:rPr sz="2000" cap="none" spc="8"/>
              <a:t>Criação</a:t>
            </a:r>
            <a:r>
              <a:rPr sz="2000" cap="none" spc="2"/>
              <a:t> </a:t>
            </a:r>
            <a:r>
              <a:rPr sz="2000" cap="none" spc="10"/>
              <a:t>de</a:t>
            </a:r>
            <a:r>
              <a:rPr sz="2000" cap="none" spc="2"/>
              <a:t> </a:t>
            </a:r>
            <a:r>
              <a:rPr sz="2000" cap="none" spc="15"/>
              <a:t>um</a:t>
            </a:r>
            <a:r>
              <a:rPr sz="2000" cap="none" spc="2"/>
              <a:t> </a:t>
            </a:r>
            <a:r>
              <a:rPr sz="2000" cap="none" spc="8"/>
              <a:t>sistema</a:t>
            </a:r>
            <a:r>
              <a:rPr sz="2000" cap="none" spc="2"/>
              <a:t> </a:t>
            </a:r>
            <a:r>
              <a:rPr sz="2000" cap="none" spc="10"/>
              <a:t>que</a:t>
            </a:r>
            <a:r>
              <a:rPr sz="2000" cap="none" spc="2"/>
              <a:t> </a:t>
            </a:r>
            <a:r>
              <a:rPr sz="2000" cap="none" spc="6"/>
              <a:t>seja</a:t>
            </a:r>
            <a:r>
              <a:rPr sz="2000" cap="none" spc="2"/>
              <a:t> </a:t>
            </a:r>
            <a:r>
              <a:rPr sz="2000" cap="none" spc="6"/>
              <a:t>possivel ajudar</a:t>
            </a:r>
            <a:r>
              <a:rPr sz="2000" cap="none" spc="2"/>
              <a:t> </a:t>
            </a:r>
            <a:r>
              <a:rPr sz="2000" cap="none" spc="10"/>
              <a:t>na</a:t>
            </a:r>
            <a:r>
              <a:rPr sz="2000" cap="none" spc="2"/>
              <a:t> </a:t>
            </a:r>
            <a:r>
              <a:rPr sz="2000" cap="none" spc="6"/>
              <a:t>criação</a:t>
            </a:r>
            <a:r>
              <a:rPr sz="2000" cap="none" spc="2"/>
              <a:t> </a:t>
            </a:r>
            <a:r>
              <a:rPr sz="2000" cap="none" spc="10"/>
              <a:t>de</a:t>
            </a:r>
            <a:r>
              <a:rPr sz="2000" cap="none" spc="2"/>
              <a:t> </a:t>
            </a:r>
            <a:r>
              <a:rPr sz="2000" cap="none" spc="4"/>
              <a:t>itinerarios</a:t>
            </a:r>
            <a:endParaRPr sz="2000" cap="none"/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2000" cap="none"/>
          </a:p>
          <a:p>
            <a:pPr marL="1473200">
              <a:lnSpc>
                <a:spcPct val="100000"/>
              </a:lnSpc>
            </a:pPr>
            <a:r>
              <a:rPr sz="2000" b="1" cap="none">
                <a:solidFill>
                  <a:srgbClr val="F4931D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Vendas</a:t>
            </a:r>
            <a:r>
              <a:rPr sz="2000" b="1" cap="none" spc="4">
                <a:solidFill>
                  <a:srgbClr val="F4931D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>
                <a:solidFill>
                  <a:srgbClr val="F4931D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Online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  <a:p>
            <a:pPr marL="1473200" marR="732790">
              <a:lnSpc>
                <a:spcPts val="3000"/>
              </a:lnSpc>
              <a:spcBef>
                <a:spcPts val="80"/>
              </a:spcBef>
            </a:pPr>
            <a:r>
              <a:rPr sz="2000" cap="none" spc="8"/>
              <a:t>Automatizar</a:t>
            </a:r>
            <a:r>
              <a:rPr sz="2000" cap="none" spc="2"/>
              <a:t> </a:t>
            </a:r>
            <a:r>
              <a:rPr sz="2000" cap="none" spc="8"/>
              <a:t>o</a:t>
            </a:r>
            <a:r>
              <a:rPr sz="2000" cap="none" spc="2"/>
              <a:t> </a:t>
            </a:r>
            <a:r>
              <a:rPr sz="2000" cap="none" spc="8"/>
              <a:t>processo</a:t>
            </a:r>
            <a:r>
              <a:rPr sz="2000" cap="none" spc="2"/>
              <a:t> </a:t>
            </a:r>
            <a:r>
              <a:rPr sz="2000" cap="none" spc="10"/>
              <a:t>de</a:t>
            </a:r>
            <a:r>
              <a:rPr sz="2000" cap="none" spc="2"/>
              <a:t> </a:t>
            </a:r>
            <a:r>
              <a:rPr sz="2000" cap="none" spc="8"/>
              <a:t>vendas usando</a:t>
            </a:r>
            <a:r>
              <a:rPr sz="2000" cap="none" spc="2"/>
              <a:t> </a:t>
            </a:r>
            <a:r>
              <a:rPr sz="2000" cap="none" spc="15"/>
              <a:t>um</a:t>
            </a:r>
            <a:r>
              <a:rPr sz="2000" cap="none" spc="2"/>
              <a:t> </a:t>
            </a:r>
            <a:r>
              <a:rPr sz="2000" cap="none" spc="8"/>
              <a:t>sistema</a:t>
            </a:r>
            <a:r>
              <a:rPr sz="2000" cap="none" spc="2"/>
              <a:t> </a:t>
            </a:r>
            <a:r>
              <a:rPr sz="2000" cap="none" spc="8"/>
              <a:t>integrado</a:t>
            </a:r>
            <a:endParaRPr sz="2000" cap="none"/>
          </a:p>
        </p:txBody>
      </p:sp>
      <p:grpSp>
        <p:nvGrpSpPr>
          <p:cNvPr id="9" name="object 9"/>
          <p:cNvGrpSpPr>
            <a:extLst>
              <a:ext uri="smNativeData">
                <pr:smNativeData xmlns:pr="smNativeData" xmlns="smNativeData" val="SMDATA_6_WHV4ZhMAAAAlAAAAAQAAAA8BAAAAkAAAAEgAAACQAAAASAAAAAAAAAAAAAAAAAAAABcAAAAUAAAAAAAAAAAAAAD/fwAA/38AAAAAAAAJAAAABAAAAL8AAAAfAAAAVAAAAAAAAAAAAAAAAAAAAAAAAAAAAAAAAAAAAAAAAAAAAAAAAAAAAAAAAAAAAAAAAAAAAAAAAAAAAAAAAAAAAAAAAAAAAAAAAAAAAAAAAAAAAAAAAAAAACEAAAAYAAAAFAAAAFQGAACFBAAA8wkAACQIAAAQAAAAJgAAAAgAAAD/////AAAAAA=="/>
              </a:ext>
            </a:extLst>
          </p:cNvGrpSpPr>
          <p:nvPr/>
        </p:nvGrpSpPr>
        <p:grpSpPr>
          <a:xfrm>
            <a:off x="1028700" y="734695"/>
            <a:ext cx="588645" cy="588645"/>
            <a:chOff x="1028700" y="734695"/>
            <a:chExt cx="588645" cy="588645"/>
          </a:xfrm>
        </p:grpSpPr>
        <p:pic>
          <p:nvPicPr>
            <p:cNvPr id="12" name="object 10"/>
            <p:cNvPicPr>
              <a:extLst>
                <a:ext uri="smNativeData">
  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BCQwC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QGAACFBAAA8gkAACMIAAAAAAAAJgAAAAgAAAD//////////w=="/>
                </a:ext>
              </a:extLst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8700" y="734695"/>
              <a:ext cx="588010" cy="5880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1" name="object 11"/>
            <p:cNvSpPr>
              <a:extLst>
                <a:ext uri="smNativeData">
  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DgcAAD8FAAA5CQAAagcAAAAAAAAmAAAACAAAAP//////////"/>
                </a:ext>
              </a:extLst>
            </p:cNvSpPr>
            <p:nvPr/>
          </p:nvSpPr>
          <p:spPr>
            <a:xfrm>
              <a:off x="1146810" y="852805"/>
              <a:ext cx="352425" cy="352425"/>
            </a:xfrm>
            <a:custGeom>
              <a:avLst/>
              <a:gdLst/>
              <a:ahLst/>
              <a:cxnLst/>
              <a:rect l="0" t="0" r="352425" b="352425"/>
              <a:pathLst>
                <a:path w="352425" h="352425">
                  <a:moveTo>
                    <a:pt x="176048" y="352096"/>
                  </a:moveTo>
                  <a:lnTo>
                    <a:pt x="129301" y="345797"/>
                  </a:lnTo>
                  <a:lnTo>
                    <a:pt x="87261" y="328026"/>
                  </a:lnTo>
                  <a:lnTo>
                    <a:pt x="51619" y="300474"/>
                  </a:lnTo>
                  <a:lnTo>
                    <a:pt x="24070" y="264834"/>
                  </a:lnTo>
                  <a:lnTo>
                    <a:pt x="6299" y="222794"/>
                  </a:lnTo>
                  <a:lnTo>
                    <a:pt x="0" y="176048"/>
                  </a:lnTo>
                  <a:lnTo>
                    <a:pt x="6299" y="129301"/>
                  </a:lnTo>
                  <a:lnTo>
                    <a:pt x="24070" y="87261"/>
                  </a:lnTo>
                  <a:lnTo>
                    <a:pt x="51619" y="51619"/>
                  </a:lnTo>
                  <a:lnTo>
                    <a:pt x="87261" y="24070"/>
                  </a:lnTo>
                  <a:lnTo>
                    <a:pt x="129301" y="6299"/>
                  </a:lnTo>
                  <a:lnTo>
                    <a:pt x="176048" y="0"/>
                  </a:lnTo>
                  <a:lnTo>
                    <a:pt x="222795" y="6299"/>
                  </a:lnTo>
                  <a:lnTo>
                    <a:pt x="244094" y="15303"/>
                  </a:lnTo>
                  <a:lnTo>
                    <a:pt x="176048" y="15303"/>
                  </a:lnTo>
                  <a:lnTo>
                    <a:pt x="125295" y="23511"/>
                  </a:lnTo>
                  <a:lnTo>
                    <a:pt x="81175" y="46357"/>
                  </a:lnTo>
                  <a:lnTo>
                    <a:pt x="46357" y="81175"/>
                  </a:lnTo>
                  <a:lnTo>
                    <a:pt x="23511" y="125295"/>
                  </a:lnTo>
                  <a:lnTo>
                    <a:pt x="15303" y="176048"/>
                  </a:lnTo>
                  <a:lnTo>
                    <a:pt x="23511" y="226801"/>
                  </a:lnTo>
                  <a:lnTo>
                    <a:pt x="46357" y="270921"/>
                  </a:lnTo>
                  <a:lnTo>
                    <a:pt x="81175" y="305739"/>
                  </a:lnTo>
                  <a:lnTo>
                    <a:pt x="125295" y="328584"/>
                  </a:lnTo>
                  <a:lnTo>
                    <a:pt x="176048" y="336793"/>
                  </a:lnTo>
                  <a:lnTo>
                    <a:pt x="244094" y="336793"/>
                  </a:lnTo>
                  <a:lnTo>
                    <a:pt x="222795" y="345797"/>
                  </a:lnTo>
                  <a:lnTo>
                    <a:pt x="176048" y="352096"/>
                  </a:lnTo>
                  <a:close/>
                </a:path>
                <a:path w="352425" h="352425">
                  <a:moveTo>
                    <a:pt x="244094" y="336793"/>
                  </a:moveTo>
                  <a:lnTo>
                    <a:pt x="176048" y="336793"/>
                  </a:lnTo>
                  <a:lnTo>
                    <a:pt x="226801" y="328584"/>
                  </a:lnTo>
                  <a:lnTo>
                    <a:pt x="270920" y="305738"/>
                  </a:lnTo>
                  <a:lnTo>
                    <a:pt x="305738" y="270920"/>
                  </a:lnTo>
                  <a:lnTo>
                    <a:pt x="328584" y="226801"/>
                  </a:lnTo>
                  <a:lnTo>
                    <a:pt x="336793" y="176048"/>
                  </a:lnTo>
                  <a:lnTo>
                    <a:pt x="328584" y="125295"/>
                  </a:lnTo>
                  <a:lnTo>
                    <a:pt x="305738" y="81175"/>
                  </a:lnTo>
                  <a:lnTo>
                    <a:pt x="270920" y="46357"/>
                  </a:lnTo>
                  <a:lnTo>
                    <a:pt x="226801" y="23511"/>
                  </a:lnTo>
                  <a:lnTo>
                    <a:pt x="176048" y="15303"/>
                  </a:lnTo>
                  <a:lnTo>
                    <a:pt x="244094" y="15303"/>
                  </a:lnTo>
                  <a:lnTo>
                    <a:pt x="300475" y="51619"/>
                  </a:lnTo>
                  <a:lnTo>
                    <a:pt x="328026" y="87261"/>
                  </a:lnTo>
                  <a:lnTo>
                    <a:pt x="345797" y="129301"/>
                  </a:lnTo>
                  <a:lnTo>
                    <a:pt x="352096" y="176048"/>
                  </a:lnTo>
                  <a:lnTo>
                    <a:pt x="345797" y="222794"/>
                  </a:lnTo>
                  <a:lnTo>
                    <a:pt x="328026" y="264834"/>
                  </a:lnTo>
                  <a:lnTo>
                    <a:pt x="300475" y="300474"/>
                  </a:lnTo>
                  <a:lnTo>
                    <a:pt x="264834" y="328026"/>
                  </a:lnTo>
                  <a:lnTo>
                    <a:pt x="244094" y="33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pic>
          <p:nvPicPr>
            <p:cNvPr id="10" name="object 12"/>
            <p:cNvPicPr>
              <a:extLst>
                <a:ext uri="smNativeData">
  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H4HAACvBQAAyAgAAPkGAAAAAAAAJgAAAAgAAAD//////////w=="/>
                </a:ext>
              </a:extLst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7930" y="923925"/>
              <a:ext cx="209550" cy="20955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3" name="object 13"/>
          <p:cNvSpPr>
            <a:spLocks noGrp="1" noChangeArrowheads="1"/>
            <a:extLst>
              <a:ext uri="smNativeData">
                <pr:smNativeData xmlns:pr="smNativeData" xmlns="smNativeData" val="SMDATA_15_WHV4ZhMAAAAlAAAAZAAAAE0AAAAAAAAAABQ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RgsAAD8FAAA5GAAANwgAABAgAAAmAAAACAAAADwwAAAAAAAA"/>
              </a:ext>
            </a:extLst>
          </p:cNvSpPr>
          <p:nvPr>
            <p:ph type="title"/>
          </p:nvPr>
        </p:nvSpPr>
        <p:spPr/>
        <p:txBody>
          <a:bodyPr vert="horz" wrap="square" lIns="0" tIns="12700" rIns="0" bIns="0" numCol="1" spcCol="215900" anchor="t">
            <a:prstTxWarp prst="textNoShape">
              <a:avLst/>
            </a:prstTxWarp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Travel</a:t>
            </a:r>
            <a:r>
              <a:rPr cap="none" spc="6"/>
              <a:t> </a:t>
            </a:r>
            <a:r>
              <a:rPr cap="none">
                <a:solidFill>
                  <a:srgbClr val="1BBC9A"/>
                </a:solidFill>
              </a:rPr>
              <a:t>Agency.</a:t>
            </a:r>
            <a:endParaRPr cap="none">
              <a:solidFill>
                <a:srgbClr val="1BBC9A"/>
              </a:solidFill>
            </a:endParaRPr>
          </a:p>
        </p:txBody>
      </p:sp>
      <p:sp>
        <p:nvSpPr>
          <p:cNvPr id="14" name="object 14"/>
          <p:cNvSpPr>
            <a:extLst>
              <a:ext uri="smNativeData">
                <pr:smNativeData xmlns:pr="smNativeData" xmlns="smNativeData" val="SMDATA_15_WHV4ZhMAAAAlAAAAZAAAAE0AAAAAAAAAABY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ZgYAANw3AACQDgAA5DkAABAgAAAmAAAACAAAAP//////////"/>
              </a:ext>
            </a:extLst>
          </p:cNvSpPr>
          <p:nvPr/>
        </p:nvSpPr>
        <p:spPr>
          <a:xfrm>
            <a:off x="1040130" y="9080500"/>
            <a:ext cx="13271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397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b="1" cap="none">
                <a:latin typeface="Tahoma" pitchFamily="2" charset="0"/>
                <a:ea typeface="Calibri" pitchFamily="2" charset="0"/>
                <a:cs typeface="Tahoma" pitchFamily="2" charset="0"/>
              </a:rPr>
              <a:t>Page</a:t>
            </a:r>
            <a:r>
              <a:rPr sz="2000" b="1" cap="none" spc="-4"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 spc="-18">
                <a:latin typeface="Tahoma" pitchFamily="2" charset="0"/>
                <a:ea typeface="Calibri" pitchFamily="2" charset="0"/>
                <a:cs typeface="Tahoma" pitchFamily="2" charset="0"/>
              </a:rPr>
              <a:t>|</a:t>
            </a:r>
            <a:r>
              <a:rPr sz="2000" b="1" cap="none" spc="14"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>
                <a:solidFill>
                  <a:srgbClr val="F4931D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04.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>
            <a:extLst>
              <a:ext uri="smNativeData">
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H5GAADEEAAAnm8AAEU7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1459210" y="2725420"/>
            <a:ext cx="6685280" cy="6909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object 3"/>
          <p:cNvSpPr>
            <a:spLocks noGrp="1" noChangeArrowheads="1"/>
            <a:extLst>
              <a:ext uri="smNativeData">
                <pr:smNativeData xmlns:pr="smNativeData" xmlns="smNativeData" val="SMDATA_15_WHV4ZhMAAAAlAAAAZAAAAE0AAAAAAAAAABw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jQIAAAUIAACeSgAAuBEAABAgAAAmAAAACAAAAD0wAAAAAAAA"/>
              </a:ext>
            </a:extLst>
          </p:cNvSpPr>
          <p:nvPr>
            <p:ph type="title"/>
          </p:nvPr>
        </p:nvSpPr>
        <p:spPr>
          <a:xfrm>
            <a:off x="414655" y="1303655"/>
            <a:ext cx="11715115" cy="1576705"/>
          </a:xfrm>
        </p:spPr>
        <p:txBody>
          <a:bodyPr vert="horz" wrap="square" lIns="0" tIns="17780" rIns="0" bIns="0" numCol="1" spcCol="215900" anchor="t">
            <a:prstTxWarp prst="textNoShape">
              <a:avLst/>
            </a:prstTxWarp>
          </a:bodyPr>
          <a:lstStyle/>
          <a:p>
            <a:pPr marL="34290">
              <a:lnSpc>
                <a:spcPct val="100000"/>
              </a:lnSpc>
              <a:spcBef>
                <a:spcPts val="140"/>
              </a:spcBef>
            </a:pPr>
            <a:r>
              <a:rPr sz="5050" cap="none" spc="5"/>
              <a:t>ARQUITETURA</a:t>
            </a:r>
            <a:endParaRPr sz="5050" cap="none"/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5050" cap="none" spc="5">
                <a:solidFill>
                  <a:srgbClr val="1BBC9A"/>
                </a:solidFill>
              </a:rPr>
              <a:t>DADOS</a:t>
            </a:r>
            <a:r>
              <a:rPr sz="5050" cap="none" spc="-10">
                <a:solidFill>
                  <a:srgbClr val="1BBC9A"/>
                </a:solidFill>
              </a:rPr>
              <a:t> </a:t>
            </a:r>
            <a:r>
              <a:rPr sz="5050" cap="none" spc="10">
                <a:solidFill>
                  <a:srgbClr val="1BBC9A"/>
                </a:solidFill>
              </a:rPr>
              <a:t>E</a:t>
            </a:r>
            <a:r>
              <a:rPr sz="5050" cap="none" spc="-10">
                <a:solidFill>
                  <a:srgbClr val="1BBC9A"/>
                </a:solidFill>
              </a:rPr>
              <a:t> </a:t>
            </a:r>
            <a:r>
              <a:rPr sz="5050" cap="none" spc="5">
                <a:solidFill>
                  <a:srgbClr val="1BBC9A"/>
                </a:solidFill>
              </a:rPr>
              <a:t>SOLUÇÕES</a:t>
            </a:r>
            <a:r>
              <a:rPr sz="5050" cap="none" spc="-10">
                <a:solidFill>
                  <a:srgbClr val="1BBC9A"/>
                </a:solidFill>
              </a:rPr>
              <a:t> </a:t>
            </a:r>
            <a:r>
              <a:rPr sz="5050" cap="none" spc="5">
                <a:solidFill>
                  <a:srgbClr val="1BBC9A"/>
                </a:solidFill>
              </a:rPr>
              <a:t>DE</a:t>
            </a:r>
            <a:r>
              <a:rPr sz="5050" cap="none" spc="-10">
                <a:solidFill>
                  <a:srgbClr val="1BBC9A"/>
                </a:solidFill>
              </a:rPr>
              <a:t> </a:t>
            </a:r>
            <a:r>
              <a:rPr sz="5050" cap="none" spc="5">
                <a:solidFill>
                  <a:srgbClr val="1BBC9A"/>
                </a:solidFill>
              </a:rPr>
              <a:t>PROPOSTA</a:t>
            </a:r>
            <a:endParaRPr sz="5050" cap="none"/>
          </a:p>
        </p:txBody>
      </p:sp>
      <p:sp>
        <p:nvSpPr>
          <p:cNvPr id="4" name="object 4"/>
          <p:cNvSpPr>
            <a:extLst>
              <a:ext uri="smNativeData">
                <pr:smNativeData xmlns:pr="smNativeData" xmlns="smNativeData" val="SMDATA_15_WHV4Zh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a6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jQIAAK0mAAB+NAAAHzUAABAgAAAmAAAACAAAAP//////////"/>
              </a:ext>
            </a:extLst>
          </p:cNvSpPr>
          <p:nvPr/>
        </p:nvSpPr>
        <p:spPr>
          <a:xfrm>
            <a:off x="414655" y="6287135"/>
            <a:ext cx="8118475" cy="23482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 marR="5080">
              <a:lnSpc>
                <a:spcPct val="124000"/>
              </a:lnSpc>
              <a:spcBef>
                <a:spcPts val="100"/>
              </a:spcBef>
            </a:pPr>
            <a:r>
              <a:rPr sz="3050" cap="none" spc="13">
                <a:solidFill>
                  <a:srgbClr val="FFFFFF"/>
                </a:solidFill>
              </a:rPr>
              <a:t>Após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13">
                <a:solidFill>
                  <a:srgbClr val="FFFFFF"/>
                </a:solidFill>
              </a:rPr>
              <a:t>a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10">
                <a:solidFill>
                  <a:srgbClr val="FFFFFF"/>
                </a:solidFill>
              </a:rPr>
              <a:t>definição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16">
                <a:solidFill>
                  <a:srgbClr val="FFFFFF"/>
                </a:solidFill>
              </a:rPr>
              <a:t>de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13">
                <a:solidFill>
                  <a:srgbClr val="FFFFFF"/>
                </a:solidFill>
              </a:rPr>
              <a:t>todas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13">
                <a:solidFill>
                  <a:srgbClr val="FFFFFF"/>
                </a:solidFill>
              </a:rPr>
              <a:t>as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13">
                <a:solidFill>
                  <a:srgbClr val="FFFFFF"/>
                </a:solidFill>
              </a:rPr>
              <a:t>entidades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10">
                <a:solidFill>
                  <a:srgbClr val="FFFFFF"/>
                </a:solidFill>
              </a:rPr>
              <a:t>e atributos</a:t>
            </a:r>
            <a:r>
              <a:rPr sz="3050" cap="none" spc="6">
                <a:solidFill>
                  <a:srgbClr val="FFFFFF"/>
                </a:solidFill>
              </a:rPr>
              <a:t> </a:t>
            </a:r>
            <a:r>
              <a:rPr sz="3050" cap="none" spc="10">
                <a:solidFill>
                  <a:srgbClr val="FFFFFF"/>
                </a:solidFill>
              </a:rPr>
              <a:t>relacionados</a:t>
            </a:r>
            <a:r>
              <a:rPr sz="3050" cap="none" spc="6">
                <a:solidFill>
                  <a:srgbClr val="FFFFFF"/>
                </a:solidFill>
              </a:rPr>
              <a:t> </a:t>
            </a:r>
            <a:r>
              <a:rPr sz="3050" cap="none" spc="13">
                <a:solidFill>
                  <a:srgbClr val="FFFFFF"/>
                </a:solidFill>
              </a:rPr>
              <a:t>aos</a:t>
            </a:r>
            <a:r>
              <a:rPr sz="3050" cap="none" spc="6">
                <a:solidFill>
                  <a:srgbClr val="FFFFFF"/>
                </a:solidFill>
              </a:rPr>
              <a:t> </a:t>
            </a:r>
            <a:r>
              <a:rPr sz="3050" cap="none" spc="13">
                <a:solidFill>
                  <a:srgbClr val="FFFFFF"/>
                </a:solidFill>
              </a:rPr>
              <a:t>processos</a:t>
            </a:r>
            <a:r>
              <a:rPr sz="3050" cap="none" spc="6">
                <a:solidFill>
                  <a:srgbClr val="FFFFFF"/>
                </a:solidFill>
              </a:rPr>
              <a:t> </a:t>
            </a:r>
            <a:r>
              <a:rPr sz="3050" cap="none" spc="16">
                <a:solidFill>
                  <a:srgbClr val="FFFFFF"/>
                </a:solidFill>
              </a:rPr>
              <a:t>que </a:t>
            </a:r>
            <a:r>
              <a:rPr sz="3050" cap="none" spc="10">
                <a:solidFill>
                  <a:srgbClr val="FFFFFF"/>
                </a:solidFill>
              </a:rPr>
              <a:t>serão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13">
                <a:solidFill>
                  <a:srgbClr val="FFFFFF"/>
                </a:solidFill>
              </a:rPr>
              <a:t>melhorados,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16">
                <a:solidFill>
                  <a:srgbClr val="FFFFFF"/>
                </a:solidFill>
              </a:rPr>
              <a:t>chegamos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13">
                <a:solidFill>
                  <a:srgbClr val="FFFFFF"/>
                </a:solidFill>
              </a:rPr>
              <a:t>ao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13">
                <a:solidFill>
                  <a:srgbClr val="FFFFFF"/>
                </a:solidFill>
              </a:rPr>
              <a:t>seguinte </a:t>
            </a:r>
            <a:r>
              <a:rPr sz="3050" cap="none" spc="16">
                <a:solidFill>
                  <a:srgbClr val="FFFFFF"/>
                </a:solidFill>
              </a:rPr>
              <a:t>diagrama</a:t>
            </a:r>
            <a:endParaRPr sz="3050" cap="none"/>
          </a:p>
        </p:txBody>
      </p:sp>
      <p:grpSp>
        <p:nvGrpSpPr>
          <p:cNvPr id="5" name="object 5"/>
          <p:cNvGrpSpPr>
            <a:extLst>
              <a:ext uri="smNativeData">
                <pr:smNativeData xmlns:pr="smNativeData" xmlns="smNativeData" val="SMDATA_6_WHV4ZhMAAAAlAAAAAQAAAA8BAAAAkAAAAEgAAACQAAAASAAAAAAAAAAAAAAAAAAAABcAAAAUAAAAAAAAAAAAAAD/fwAA/38AAAAAAAAJAAAABAAAACMBAAAfAAAAVAAAAAAAAAAAAAAAAAAAAAAAAAAAAAAAAAAAAAAAAAAAAAAAAAAAAAAAAAAAAAAAAAAAAAAAAAAAAAAAAAAAAAAAAAAAAAAAAAAAAAAAAAAAAAAAAAAAACEAAAAYAAAAFAAAACMAAACAGgAAoy0AAMgkAAAQAAAAJgAAAAgAAAD/////AAAAAA=="/>
              </a:ext>
            </a:extLst>
          </p:cNvGrpSpPr>
          <p:nvPr/>
        </p:nvGrpSpPr>
        <p:grpSpPr>
          <a:xfrm>
            <a:off x="22225" y="4307840"/>
            <a:ext cx="7396480" cy="1671320"/>
            <a:chOff x="22225" y="4307840"/>
            <a:chExt cx="7396480" cy="1671320"/>
          </a:xfrm>
        </p:grpSpPr>
        <p:sp>
          <p:nvSpPr>
            <p:cNvPr id="10" name="object 6"/>
            <p:cNvSpPr>
              <a:extLst>
                <a:ext uri="smNativeData">
  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9JMd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La6F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JMdAP///wEAAAAAAAAAAAAAAAAAAAAAAAAAAAAAAAAAAAAAAAAAAAAAAAB/f38A7uzhA8zMzADAwP8Af39/AAAAAAAAAAAAAAAAAAAAAAAAAAAAIQAAABgAAAAUAAAArgQAAIAaAACkLQAAyCQAAAAAAAAmAAAACAAAAP//////////"/>
                </a:ext>
              </a:extLst>
            </p:cNvSpPr>
            <p:nvPr/>
          </p:nvSpPr>
          <p:spPr>
            <a:xfrm>
              <a:off x="760730" y="4307840"/>
              <a:ext cx="6658610" cy="1671320"/>
            </a:xfrm>
            <a:custGeom>
              <a:avLst/>
              <a:gdLst/>
              <a:ahLst/>
              <a:cxnLst/>
              <a:rect l="0" t="0" r="6658610" b="1671320"/>
              <a:pathLst>
                <a:path w="6658610" h="1671320">
                  <a:moveTo>
                    <a:pt x="6393381" y="1671061"/>
                  </a:moveTo>
                  <a:lnTo>
                    <a:pt x="266697" y="1671061"/>
                  </a:lnTo>
                  <a:lnTo>
                    <a:pt x="214426" y="1665890"/>
                  </a:lnTo>
                  <a:lnTo>
                    <a:pt x="164638" y="1650760"/>
                  </a:lnTo>
                  <a:lnTo>
                    <a:pt x="118734" y="1626253"/>
                  </a:lnTo>
                  <a:lnTo>
                    <a:pt x="78114" y="1592947"/>
                  </a:lnTo>
                  <a:lnTo>
                    <a:pt x="44808" y="1552327"/>
                  </a:lnTo>
                  <a:lnTo>
                    <a:pt x="20301" y="1506423"/>
                  </a:lnTo>
                  <a:lnTo>
                    <a:pt x="5171" y="1456635"/>
                  </a:lnTo>
                  <a:lnTo>
                    <a:pt x="0" y="1404361"/>
                  </a:lnTo>
                  <a:lnTo>
                    <a:pt x="0" y="266699"/>
                  </a:lnTo>
                  <a:lnTo>
                    <a:pt x="5171" y="214426"/>
                  </a:lnTo>
                  <a:lnTo>
                    <a:pt x="20301" y="164638"/>
                  </a:lnTo>
                  <a:lnTo>
                    <a:pt x="44808" y="118734"/>
                  </a:lnTo>
                  <a:lnTo>
                    <a:pt x="78114" y="78114"/>
                  </a:lnTo>
                  <a:lnTo>
                    <a:pt x="118734" y="44808"/>
                  </a:lnTo>
                  <a:lnTo>
                    <a:pt x="164638" y="20301"/>
                  </a:lnTo>
                  <a:lnTo>
                    <a:pt x="214426" y="5171"/>
                  </a:lnTo>
                  <a:lnTo>
                    <a:pt x="266699" y="0"/>
                  </a:lnTo>
                  <a:lnTo>
                    <a:pt x="6393378" y="0"/>
                  </a:lnTo>
                  <a:lnTo>
                    <a:pt x="6445652" y="5171"/>
                  </a:lnTo>
                  <a:lnTo>
                    <a:pt x="6495440" y="20301"/>
                  </a:lnTo>
                  <a:lnTo>
                    <a:pt x="6541343" y="44808"/>
                  </a:lnTo>
                  <a:lnTo>
                    <a:pt x="6581964" y="78114"/>
                  </a:lnTo>
                  <a:lnTo>
                    <a:pt x="6615269" y="118734"/>
                  </a:lnTo>
                  <a:lnTo>
                    <a:pt x="6639777" y="164638"/>
                  </a:lnTo>
                  <a:lnTo>
                    <a:pt x="6654906" y="214426"/>
                  </a:lnTo>
                  <a:lnTo>
                    <a:pt x="6658137" y="247083"/>
                  </a:lnTo>
                  <a:lnTo>
                    <a:pt x="6658137" y="1423978"/>
                  </a:lnTo>
                  <a:lnTo>
                    <a:pt x="6639777" y="1506423"/>
                  </a:lnTo>
                  <a:lnTo>
                    <a:pt x="6615269" y="1552327"/>
                  </a:lnTo>
                  <a:lnTo>
                    <a:pt x="6581964" y="1592947"/>
                  </a:lnTo>
                  <a:lnTo>
                    <a:pt x="6541343" y="1626253"/>
                  </a:lnTo>
                  <a:lnTo>
                    <a:pt x="6495440" y="1650760"/>
                  </a:lnTo>
                  <a:lnTo>
                    <a:pt x="6445652" y="1665890"/>
                  </a:lnTo>
                  <a:lnTo>
                    <a:pt x="6393381" y="1671061"/>
                  </a:lnTo>
                  <a:close/>
                </a:path>
              </a:pathLst>
            </a:custGeom>
            <a:solidFill>
              <a:srgbClr val="F4931D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pic>
          <p:nvPicPr>
            <p:cNvPr id="9" name="object 7"/>
            <p:cNvPicPr>
              <a:extLst>
                <a:ext uri="smNativeData">
  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CMAAAAVGwAARwkAADkkAAAAAAAAJgAAAAgAAAD//////////w=="/>
                </a:ext>
              </a:extLst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25" y="4402455"/>
              <a:ext cx="1485900" cy="14859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8" name="object 8"/>
            <p:cNvSpPr>
              <a:extLst>
                <a:ext uri="smNativeData">
  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Ly6F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3gAAANAbAACHCAAAeSMAAAAAAAAmAAAACAAAAP//////////"/>
                </a:ext>
              </a:extLst>
            </p:cNvSpPr>
            <p:nvPr/>
          </p:nvSpPr>
          <p:spPr>
            <a:xfrm>
              <a:off x="140970" y="4521200"/>
              <a:ext cx="1245235" cy="1245235"/>
            </a:xfrm>
            <a:custGeom>
              <a:avLst/>
              <a:gdLst/>
              <a:ahLst/>
              <a:cxnLst/>
              <a:rect l="0" t="0" r="1245235" b="1245235"/>
              <a:pathLst>
                <a:path w="1245235" h="1245235">
                  <a:moveTo>
                    <a:pt x="622486" y="1244958"/>
                  </a:moveTo>
                  <a:lnTo>
                    <a:pt x="573832" y="1243085"/>
                  </a:lnTo>
                  <a:lnTo>
                    <a:pt x="526210" y="1237559"/>
                  </a:lnTo>
                  <a:lnTo>
                    <a:pt x="479750" y="1228518"/>
                  </a:lnTo>
                  <a:lnTo>
                    <a:pt x="434591" y="1216100"/>
                  </a:lnTo>
                  <a:lnTo>
                    <a:pt x="390871" y="1200444"/>
                  </a:lnTo>
                  <a:lnTo>
                    <a:pt x="348728" y="1181689"/>
                  </a:lnTo>
                  <a:lnTo>
                    <a:pt x="308302" y="1159972"/>
                  </a:lnTo>
                  <a:lnTo>
                    <a:pt x="269729" y="1135431"/>
                  </a:lnTo>
                  <a:lnTo>
                    <a:pt x="233150" y="1108206"/>
                  </a:lnTo>
                  <a:lnTo>
                    <a:pt x="198701" y="1078435"/>
                  </a:lnTo>
                  <a:lnTo>
                    <a:pt x="166522" y="1046256"/>
                  </a:lnTo>
                  <a:lnTo>
                    <a:pt x="136751" y="1011808"/>
                  </a:lnTo>
                  <a:lnTo>
                    <a:pt x="109526" y="975228"/>
                  </a:lnTo>
                  <a:lnTo>
                    <a:pt x="84986" y="936656"/>
                  </a:lnTo>
                  <a:lnTo>
                    <a:pt x="63269" y="896229"/>
                  </a:lnTo>
                  <a:lnTo>
                    <a:pt x="44513" y="854087"/>
                  </a:lnTo>
                  <a:lnTo>
                    <a:pt x="28857" y="810367"/>
                  </a:lnTo>
                  <a:lnTo>
                    <a:pt x="16440" y="765208"/>
                  </a:lnTo>
                  <a:lnTo>
                    <a:pt x="7398" y="718747"/>
                  </a:lnTo>
                  <a:lnTo>
                    <a:pt x="1872" y="671124"/>
                  </a:lnTo>
                  <a:lnTo>
                    <a:pt x="0" y="622479"/>
                  </a:lnTo>
                  <a:lnTo>
                    <a:pt x="1872" y="573832"/>
                  </a:lnTo>
                  <a:lnTo>
                    <a:pt x="7398" y="526210"/>
                  </a:lnTo>
                  <a:lnTo>
                    <a:pt x="16440" y="479750"/>
                  </a:lnTo>
                  <a:lnTo>
                    <a:pt x="28857" y="434591"/>
                  </a:lnTo>
                  <a:lnTo>
                    <a:pt x="44513" y="390871"/>
                  </a:lnTo>
                  <a:lnTo>
                    <a:pt x="63269" y="348728"/>
                  </a:lnTo>
                  <a:lnTo>
                    <a:pt x="84986" y="308301"/>
                  </a:lnTo>
                  <a:lnTo>
                    <a:pt x="109526" y="269729"/>
                  </a:lnTo>
                  <a:lnTo>
                    <a:pt x="136751" y="233150"/>
                  </a:lnTo>
                  <a:lnTo>
                    <a:pt x="166522" y="198701"/>
                  </a:lnTo>
                  <a:lnTo>
                    <a:pt x="198701" y="166522"/>
                  </a:lnTo>
                  <a:lnTo>
                    <a:pt x="233150" y="136751"/>
                  </a:lnTo>
                  <a:lnTo>
                    <a:pt x="269729" y="109526"/>
                  </a:lnTo>
                  <a:lnTo>
                    <a:pt x="308302" y="84986"/>
                  </a:lnTo>
                  <a:lnTo>
                    <a:pt x="348728" y="63269"/>
                  </a:lnTo>
                  <a:lnTo>
                    <a:pt x="390871" y="44513"/>
                  </a:lnTo>
                  <a:lnTo>
                    <a:pt x="434591" y="28857"/>
                  </a:lnTo>
                  <a:lnTo>
                    <a:pt x="479750" y="16440"/>
                  </a:lnTo>
                  <a:lnTo>
                    <a:pt x="526210" y="7398"/>
                  </a:lnTo>
                  <a:lnTo>
                    <a:pt x="573832" y="1872"/>
                  </a:lnTo>
                  <a:lnTo>
                    <a:pt x="622479" y="0"/>
                  </a:lnTo>
                  <a:lnTo>
                    <a:pt x="671124" y="1872"/>
                  </a:lnTo>
                  <a:lnTo>
                    <a:pt x="718748" y="7398"/>
                  </a:lnTo>
                  <a:lnTo>
                    <a:pt x="765208" y="16440"/>
                  </a:lnTo>
                  <a:lnTo>
                    <a:pt x="810367" y="28857"/>
                  </a:lnTo>
                  <a:lnTo>
                    <a:pt x="854087" y="44513"/>
                  </a:lnTo>
                  <a:lnTo>
                    <a:pt x="896229" y="63269"/>
                  </a:lnTo>
                  <a:lnTo>
                    <a:pt x="936656" y="84986"/>
                  </a:lnTo>
                  <a:lnTo>
                    <a:pt x="975228" y="109526"/>
                  </a:lnTo>
                  <a:lnTo>
                    <a:pt x="1011808" y="136751"/>
                  </a:lnTo>
                  <a:lnTo>
                    <a:pt x="1046256" y="166522"/>
                  </a:lnTo>
                  <a:lnTo>
                    <a:pt x="1078435" y="198701"/>
                  </a:lnTo>
                  <a:lnTo>
                    <a:pt x="1108206" y="233150"/>
                  </a:lnTo>
                  <a:lnTo>
                    <a:pt x="1135431" y="269729"/>
                  </a:lnTo>
                  <a:lnTo>
                    <a:pt x="1159971" y="308301"/>
                  </a:lnTo>
                  <a:lnTo>
                    <a:pt x="1181689" y="348728"/>
                  </a:lnTo>
                  <a:lnTo>
                    <a:pt x="1200444" y="390871"/>
                  </a:lnTo>
                  <a:lnTo>
                    <a:pt x="1216100" y="434591"/>
                  </a:lnTo>
                  <a:lnTo>
                    <a:pt x="1228518" y="479750"/>
                  </a:lnTo>
                  <a:lnTo>
                    <a:pt x="1237559" y="526210"/>
                  </a:lnTo>
                  <a:lnTo>
                    <a:pt x="1243085" y="573832"/>
                  </a:lnTo>
                  <a:lnTo>
                    <a:pt x="1244958" y="622479"/>
                  </a:lnTo>
                  <a:lnTo>
                    <a:pt x="1243085" y="671124"/>
                  </a:lnTo>
                  <a:lnTo>
                    <a:pt x="1237559" y="718747"/>
                  </a:lnTo>
                  <a:lnTo>
                    <a:pt x="1228518" y="765208"/>
                  </a:lnTo>
                  <a:lnTo>
                    <a:pt x="1216100" y="810367"/>
                  </a:lnTo>
                  <a:lnTo>
                    <a:pt x="1200444" y="854087"/>
                  </a:lnTo>
                  <a:lnTo>
                    <a:pt x="1181689" y="896229"/>
                  </a:lnTo>
                  <a:lnTo>
                    <a:pt x="1159971" y="936656"/>
                  </a:lnTo>
                  <a:lnTo>
                    <a:pt x="1135431" y="975228"/>
                  </a:lnTo>
                  <a:lnTo>
                    <a:pt x="1108206" y="1011808"/>
                  </a:lnTo>
                  <a:lnTo>
                    <a:pt x="1078435" y="1046256"/>
                  </a:lnTo>
                  <a:lnTo>
                    <a:pt x="1046256" y="1078435"/>
                  </a:lnTo>
                  <a:lnTo>
                    <a:pt x="1011808" y="1108206"/>
                  </a:lnTo>
                  <a:lnTo>
                    <a:pt x="975228" y="1135431"/>
                  </a:lnTo>
                  <a:lnTo>
                    <a:pt x="936656" y="1159972"/>
                  </a:lnTo>
                  <a:lnTo>
                    <a:pt x="896229" y="1181689"/>
                  </a:lnTo>
                  <a:lnTo>
                    <a:pt x="854087" y="1200444"/>
                  </a:lnTo>
                  <a:lnTo>
                    <a:pt x="810367" y="1216100"/>
                  </a:lnTo>
                  <a:lnTo>
                    <a:pt x="765208" y="1228518"/>
                  </a:lnTo>
                  <a:lnTo>
                    <a:pt x="718748" y="1237559"/>
                  </a:lnTo>
                  <a:lnTo>
                    <a:pt x="671124" y="1243085"/>
                  </a:lnTo>
                  <a:lnTo>
                    <a:pt x="622486" y="1244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7" name="object 9"/>
            <p:cNvSpPr>
              <a:extLst>
                <a:ext uri="smNativeData">
  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G7ya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7yaAP///wEAAAAAAAAAAAAAAAAAAAAAAAAAAAAAAAAAAAAAAAAAAAAAAAB/f38A7uzhA8zMzADAwP8Af39/AAAAAAAAAAAAAAAAAAAAAAAAAAAAIQAAABgAAAAUAAAAoAMAAP4dAAC6BQAARiEAAAAAAAAmAAAACAAAAP//////////"/>
                </a:ext>
              </a:extLst>
            </p:cNvSpPr>
            <p:nvPr/>
          </p:nvSpPr>
          <p:spPr>
            <a:xfrm>
              <a:off x="589280" y="4875530"/>
              <a:ext cx="341630" cy="533400"/>
            </a:xfrm>
            <a:custGeom>
              <a:avLst/>
              <a:gdLst/>
              <a:ahLst/>
              <a:cxnLst/>
              <a:rect l="0" t="0" r="341630" b="533400"/>
              <a:pathLst>
                <a:path w="341630" h="533400">
                  <a:moveTo>
                    <a:pt x="184257" y="533399"/>
                  </a:moveTo>
                  <a:lnTo>
                    <a:pt x="159834" y="533399"/>
                  </a:lnTo>
                  <a:lnTo>
                    <a:pt x="156672" y="531855"/>
                  </a:lnTo>
                  <a:lnTo>
                    <a:pt x="125487" y="490112"/>
                  </a:lnTo>
                  <a:lnTo>
                    <a:pt x="101061" y="453319"/>
                  </a:lnTo>
                  <a:lnTo>
                    <a:pt x="73585" y="406967"/>
                  </a:lnTo>
                  <a:lnTo>
                    <a:pt x="46402" y="353360"/>
                  </a:lnTo>
                  <a:lnTo>
                    <a:pt x="22849" y="294801"/>
                  </a:lnTo>
                  <a:lnTo>
                    <a:pt x="6269" y="233595"/>
                  </a:lnTo>
                  <a:lnTo>
                    <a:pt x="0" y="172044"/>
                  </a:lnTo>
                  <a:lnTo>
                    <a:pt x="6158" y="126372"/>
                  </a:lnTo>
                  <a:lnTo>
                    <a:pt x="23530" y="85292"/>
                  </a:lnTo>
                  <a:lnTo>
                    <a:pt x="50460" y="50460"/>
                  </a:lnTo>
                  <a:lnTo>
                    <a:pt x="85293" y="23530"/>
                  </a:lnTo>
                  <a:lnTo>
                    <a:pt x="126374" y="6158"/>
                  </a:lnTo>
                  <a:lnTo>
                    <a:pt x="172047" y="0"/>
                  </a:lnTo>
                  <a:lnTo>
                    <a:pt x="217718" y="6158"/>
                  </a:lnTo>
                  <a:lnTo>
                    <a:pt x="258798" y="23530"/>
                  </a:lnTo>
                  <a:lnTo>
                    <a:pt x="293631" y="50460"/>
                  </a:lnTo>
                  <a:lnTo>
                    <a:pt x="313512" y="76176"/>
                  </a:lnTo>
                  <a:lnTo>
                    <a:pt x="172046" y="76176"/>
                  </a:lnTo>
                  <a:lnTo>
                    <a:pt x="134767" y="83722"/>
                  </a:lnTo>
                  <a:lnTo>
                    <a:pt x="104290" y="104288"/>
                  </a:lnTo>
                  <a:lnTo>
                    <a:pt x="83723" y="134766"/>
                  </a:lnTo>
                  <a:lnTo>
                    <a:pt x="76177" y="172044"/>
                  </a:lnTo>
                  <a:lnTo>
                    <a:pt x="83723" y="209323"/>
                  </a:lnTo>
                  <a:lnTo>
                    <a:pt x="104290" y="239801"/>
                  </a:lnTo>
                  <a:lnTo>
                    <a:pt x="134767" y="260367"/>
                  </a:lnTo>
                  <a:lnTo>
                    <a:pt x="172046" y="267914"/>
                  </a:lnTo>
                  <a:lnTo>
                    <a:pt x="328525" y="267914"/>
                  </a:lnTo>
                  <a:lnTo>
                    <a:pt x="321242" y="294801"/>
                  </a:lnTo>
                  <a:lnTo>
                    <a:pt x="297689" y="353360"/>
                  </a:lnTo>
                  <a:lnTo>
                    <a:pt x="270506" y="406967"/>
                  </a:lnTo>
                  <a:lnTo>
                    <a:pt x="243030" y="453319"/>
                  </a:lnTo>
                  <a:lnTo>
                    <a:pt x="218604" y="490112"/>
                  </a:lnTo>
                  <a:lnTo>
                    <a:pt x="192255" y="525810"/>
                  </a:lnTo>
                  <a:lnTo>
                    <a:pt x="187419" y="531855"/>
                  </a:lnTo>
                  <a:lnTo>
                    <a:pt x="184257" y="533399"/>
                  </a:lnTo>
                  <a:close/>
                </a:path>
                <a:path w="341630" h="533400">
                  <a:moveTo>
                    <a:pt x="328525" y="267914"/>
                  </a:moveTo>
                  <a:lnTo>
                    <a:pt x="172046" y="267914"/>
                  </a:lnTo>
                  <a:lnTo>
                    <a:pt x="209324" y="260367"/>
                  </a:lnTo>
                  <a:lnTo>
                    <a:pt x="239801" y="239801"/>
                  </a:lnTo>
                  <a:lnTo>
                    <a:pt x="260368" y="209323"/>
                  </a:lnTo>
                  <a:lnTo>
                    <a:pt x="267914" y="172044"/>
                  </a:lnTo>
                  <a:lnTo>
                    <a:pt x="260368" y="134766"/>
                  </a:lnTo>
                  <a:lnTo>
                    <a:pt x="239801" y="104288"/>
                  </a:lnTo>
                  <a:lnTo>
                    <a:pt x="209324" y="83722"/>
                  </a:lnTo>
                  <a:lnTo>
                    <a:pt x="172046" y="76176"/>
                  </a:lnTo>
                  <a:lnTo>
                    <a:pt x="313512" y="76176"/>
                  </a:lnTo>
                  <a:lnTo>
                    <a:pt x="320561" y="85292"/>
                  </a:lnTo>
                  <a:lnTo>
                    <a:pt x="337933" y="126372"/>
                  </a:lnTo>
                  <a:lnTo>
                    <a:pt x="341441" y="152390"/>
                  </a:lnTo>
                  <a:lnTo>
                    <a:pt x="341441" y="198064"/>
                  </a:lnTo>
                  <a:lnTo>
                    <a:pt x="337822" y="233595"/>
                  </a:lnTo>
                  <a:lnTo>
                    <a:pt x="328525" y="267914"/>
                  </a:lnTo>
                  <a:close/>
                </a:path>
              </a:pathLst>
            </a:custGeom>
            <a:solidFill>
              <a:srgbClr val="1BBC9A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pic>
          <p:nvPicPr>
            <p:cNvPr id="6" name="object 10"/>
            <p:cNvPicPr>
              <a:extLst>
                <a:ext uri="smNativeData">
  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GoEAADIHgAA9AQAAFIfAAAAAAAAJgAAAAgAAAD//////////w=="/>
                </a:ext>
              </a:extLst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550" y="5003800"/>
              <a:ext cx="87630" cy="8763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1" name="object 11"/>
          <p:cNvSpPr>
            <a:extLst>
              <a:ext uri="smNativeData">
                <pr:smNativeData xmlns:pr="smNativeData" xmlns="smNativeData" val="SMDATA_15_WHV4Zh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LgkAAOUcAAB8HgAAvSEAABAgAAAmAAAACAAAAP//////////"/>
              </a:ext>
            </a:extLst>
          </p:cNvSpPr>
          <p:nvPr/>
        </p:nvSpPr>
        <p:spPr>
          <a:xfrm>
            <a:off x="1492250" y="4697095"/>
            <a:ext cx="3463290" cy="787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 marR="5080">
              <a:lnSpc>
                <a:spcPct val="122000"/>
              </a:lnSpc>
              <a:spcBef>
                <a:spcPts val="100"/>
              </a:spcBef>
            </a:pPr>
            <a:r>
              <a:rPr sz="2050" b="1" cap="none" spc="11">
                <a:solidFill>
                  <a:srgbClr val="FFFFFF"/>
                </a:solidFill>
              </a:rPr>
              <a:t>Diagrama</a:t>
            </a:r>
            <a:r>
              <a:rPr sz="2050" b="1" cap="none" spc="4">
                <a:solidFill>
                  <a:srgbClr val="FFFFFF"/>
                </a:solidFill>
              </a:rPr>
              <a:t> </a:t>
            </a:r>
            <a:r>
              <a:rPr sz="2050" b="1" cap="none" spc="11">
                <a:solidFill>
                  <a:srgbClr val="FFFFFF"/>
                </a:solidFill>
              </a:rPr>
              <a:t>de</a:t>
            </a:r>
            <a:r>
              <a:rPr sz="2050" b="1" cap="none" spc="4">
                <a:solidFill>
                  <a:srgbClr val="FFFFFF"/>
                </a:solidFill>
              </a:rPr>
              <a:t> </a:t>
            </a:r>
            <a:r>
              <a:rPr sz="2050" b="1" cap="none" spc="11">
                <a:solidFill>
                  <a:srgbClr val="FFFFFF"/>
                </a:solidFill>
              </a:rPr>
              <a:t>Entidades</a:t>
            </a:r>
            <a:r>
              <a:rPr sz="2050" b="1" cap="none" spc="4">
                <a:solidFill>
                  <a:srgbClr val="FFFFFF"/>
                </a:solidFill>
              </a:rPr>
              <a:t> </a:t>
            </a:r>
            <a:r>
              <a:rPr sz="2050" b="1" cap="none" spc="9">
                <a:solidFill>
                  <a:srgbClr val="FFFFFF"/>
                </a:solidFill>
              </a:rPr>
              <a:t>e </a:t>
            </a:r>
            <a:r>
              <a:rPr sz="2050" b="1" cap="none" spc="11">
                <a:solidFill>
                  <a:srgbClr val="FFFFFF"/>
                </a:solidFill>
              </a:rPr>
              <a:t>Relacionamentos</a:t>
            </a:r>
            <a:r>
              <a:rPr sz="2050" b="1" cap="none" spc="4">
                <a:solidFill>
                  <a:srgbClr val="FFFFFF"/>
                </a:solidFill>
              </a:rPr>
              <a:t> </a:t>
            </a:r>
            <a:r>
              <a:rPr sz="2050" b="1" cap="none" spc="9">
                <a:solidFill>
                  <a:srgbClr val="FFFFFF"/>
                </a:solidFill>
              </a:rPr>
              <a:t>(DER)</a:t>
            </a:r>
            <a:endParaRPr sz="2050" cap="none"/>
          </a:p>
        </p:txBody>
      </p:sp>
      <p:grpSp>
        <p:nvGrpSpPr>
          <p:cNvPr id="12" name="object 12"/>
          <p:cNvGrpSpPr>
            <a:extLst>
              <a:ext uri="smNativeData">
                <pr:smNativeData xmlns:pr="smNativeData" xmlns="smNativeData" val="SMDATA_6_WHV4ZhMAAAAlAAAAAQAAAA8BAAAAkAAAAEgAAACQAAAASAAAAAAAAAAAAAAAAAAAABcAAAAUAAAAAAAAAAAAAAD/fwAA/38AAAAAAAAJAAAABAAAAAAAAAAfAAAAVAAAAAAAAAAAAAAAAAAAAAAAAAAAAAAAAAAAAAAAAAAAAAAAAAAAAAAAAAAAAAAAAAAAAAAAAAAAAAAAAAAAAAAAAAAAAAAAAAAAAAAAAAAAAAAAAAAAACEAAAAYAAAAFAAAAFQGAACFBAAA8wkAACQIAAAQAAAAJgAAAAgAAAD/////AAAAAA=="/>
              </a:ext>
            </a:extLst>
          </p:cNvGrpSpPr>
          <p:nvPr/>
        </p:nvGrpSpPr>
        <p:grpSpPr>
          <a:xfrm>
            <a:off x="1028700" y="734695"/>
            <a:ext cx="588645" cy="588645"/>
            <a:chOff x="1028700" y="734695"/>
            <a:chExt cx="588645" cy="588645"/>
          </a:xfrm>
        </p:grpSpPr>
        <p:pic>
          <p:nvPicPr>
            <p:cNvPr id="15" name="object 13"/>
            <p:cNvPicPr>
              <a:extLst>
                <a:ext uri="smNativeData">
  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JAAw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QGAACFBAAA8gkAACMIAAAAAAAAJgAAAAgAAAD//////////w=="/>
                </a:ext>
              </a:extLst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700" y="734695"/>
              <a:ext cx="588010" cy="5880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4" name="object 14"/>
            <p:cNvSpPr>
              <a:extLst>
                <a:ext uri="smNativeData">
  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DgcAAD8FAAA5CQAAagcAAAAAAAAmAAAACAAAAP//////////"/>
                </a:ext>
              </a:extLst>
            </p:cNvSpPr>
            <p:nvPr/>
          </p:nvSpPr>
          <p:spPr>
            <a:xfrm>
              <a:off x="1146810" y="852805"/>
              <a:ext cx="352425" cy="352425"/>
            </a:xfrm>
            <a:custGeom>
              <a:avLst/>
              <a:gdLst/>
              <a:ahLst/>
              <a:cxnLst/>
              <a:rect l="0" t="0" r="352425" b="352425"/>
              <a:pathLst>
                <a:path w="352425" h="352425">
                  <a:moveTo>
                    <a:pt x="176048" y="352096"/>
                  </a:moveTo>
                  <a:lnTo>
                    <a:pt x="129301" y="345797"/>
                  </a:lnTo>
                  <a:lnTo>
                    <a:pt x="87261" y="328026"/>
                  </a:lnTo>
                  <a:lnTo>
                    <a:pt x="51619" y="300474"/>
                  </a:lnTo>
                  <a:lnTo>
                    <a:pt x="24070" y="264834"/>
                  </a:lnTo>
                  <a:lnTo>
                    <a:pt x="6299" y="222794"/>
                  </a:lnTo>
                  <a:lnTo>
                    <a:pt x="0" y="176048"/>
                  </a:lnTo>
                  <a:lnTo>
                    <a:pt x="6299" y="129301"/>
                  </a:lnTo>
                  <a:lnTo>
                    <a:pt x="24070" y="87261"/>
                  </a:lnTo>
                  <a:lnTo>
                    <a:pt x="51619" y="51619"/>
                  </a:lnTo>
                  <a:lnTo>
                    <a:pt x="87261" y="24070"/>
                  </a:lnTo>
                  <a:lnTo>
                    <a:pt x="129301" y="6299"/>
                  </a:lnTo>
                  <a:lnTo>
                    <a:pt x="176048" y="0"/>
                  </a:lnTo>
                  <a:lnTo>
                    <a:pt x="222795" y="6299"/>
                  </a:lnTo>
                  <a:lnTo>
                    <a:pt x="244094" y="15303"/>
                  </a:lnTo>
                  <a:lnTo>
                    <a:pt x="176048" y="15303"/>
                  </a:lnTo>
                  <a:lnTo>
                    <a:pt x="125295" y="23511"/>
                  </a:lnTo>
                  <a:lnTo>
                    <a:pt x="81175" y="46357"/>
                  </a:lnTo>
                  <a:lnTo>
                    <a:pt x="46357" y="81175"/>
                  </a:lnTo>
                  <a:lnTo>
                    <a:pt x="23511" y="125295"/>
                  </a:lnTo>
                  <a:lnTo>
                    <a:pt x="15303" y="176048"/>
                  </a:lnTo>
                  <a:lnTo>
                    <a:pt x="23511" y="226801"/>
                  </a:lnTo>
                  <a:lnTo>
                    <a:pt x="46357" y="270921"/>
                  </a:lnTo>
                  <a:lnTo>
                    <a:pt x="81175" y="305739"/>
                  </a:lnTo>
                  <a:lnTo>
                    <a:pt x="125295" y="328584"/>
                  </a:lnTo>
                  <a:lnTo>
                    <a:pt x="176048" y="336793"/>
                  </a:lnTo>
                  <a:lnTo>
                    <a:pt x="244094" y="336793"/>
                  </a:lnTo>
                  <a:lnTo>
                    <a:pt x="222795" y="345797"/>
                  </a:lnTo>
                  <a:lnTo>
                    <a:pt x="176048" y="352096"/>
                  </a:lnTo>
                  <a:close/>
                </a:path>
                <a:path w="352425" h="352425">
                  <a:moveTo>
                    <a:pt x="244094" y="336793"/>
                  </a:moveTo>
                  <a:lnTo>
                    <a:pt x="176048" y="336793"/>
                  </a:lnTo>
                  <a:lnTo>
                    <a:pt x="226801" y="328584"/>
                  </a:lnTo>
                  <a:lnTo>
                    <a:pt x="270920" y="305738"/>
                  </a:lnTo>
                  <a:lnTo>
                    <a:pt x="305738" y="270920"/>
                  </a:lnTo>
                  <a:lnTo>
                    <a:pt x="328584" y="226801"/>
                  </a:lnTo>
                  <a:lnTo>
                    <a:pt x="336793" y="176048"/>
                  </a:lnTo>
                  <a:lnTo>
                    <a:pt x="328584" y="125295"/>
                  </a:lnTo>
                  <a:lnTo>
                    <a:pt x="305738" y="81175"/>
                  </a:lnTo>
                  <a:lnTo>
                    <a:pt x="270920" y="46357"/>
                  </a:lnTo>
                  <a:lnTo>
                    <a:pt x="226801" y="23511"/>
                  </a:lnTo>
                  <a:lnTo>
                    <a:pt x="176048" y="15303"/>
                  </a:lnTo>
                  <a:lnTo>
                    <a:pt x="244094" y="15303"/>
                  </a:lnTo>
                  <a:lnTo>
                    <a:pt x="300475" y="51619"/>
                  </a:lnTo>
                  <a:lnTo>
                    <a:pt x="328026" y="87261"/>
                  </a:lnTo>
                  <a:lnTo>
                    <a:pt x="345797" y="129301"/>
                  </a:lnTo>
                  <a:lnTo>
                    <a:pt x="352096" y="176048"/>
                  </a:lnTo>
                  <a:lnTo>
                    <a:pt x="345797" y="222794"/>
                  </a:lnTo>
                  <a:lnTo>
                    <a:pt x="328026" y="264834"/>
                  </a:lnTo>
                  <a:lnTo>
                    <a:pt x="300475" y="300474"/>
                  </a:lnTo>
                  <a:lnTo>
                    <a:pt x="264834" y="328026"/>
                  </a:lnTo>
                  <a:lnTo>
                    <a:pt x="244094" y="33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pic>
          <p:nvPicPr>
            <p:cNvPr id="13" name="object 15"/>
            <p:cNvPicPr>
              <a:extLst>
                <a:ext uri="smNativeData">
  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B0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H4HAACvBQAAyAgAAPkGAAAAAAAAJgAAAAgAAAD//////////w=="/>
                </a:ext>
              </a:extLst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7930" y="923925"/>
              <a:ext cx="209550" cy="20955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6" name="object 16"/>
          <p:cNvSpPr>
            <a:extLst>
              <a:ext uri="smNativeData">
                <pr:smNativeData xmlns:pr="smNativeData" xmlns="smNativeData" val="SMDATA_15_WHV4Zh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RgsAAD8FAABJFwAARwcAABAgAAAmAAAACAAAAP//////////"/>
              </a:ext>
            </a:extLst>
          </p:cNvSpPr>
          <p:nvPr/>
        </p:nvSpPr>
        <p:spPr>
          <a:xfrm>
            <a:off x="1832610" y="852805"/>
            <a:ext cx="1952625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cap="none">
                <a:latin typeface="Tahoma" pitchFamily="2" charset="0"/>
                <a:ea typeface="Calibri" pitchFamily="2" charset="0"/>
                <a:cs typeface="Tahoma" pitchFamily="2" charset="0"/>
              </a:rPr>
              <a:t>Travel</a:t>
            </a:r>
            <a:r>
              <a:rPr sz="2000" b="1" cap="none" spc="4"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>
                <a:solidFill>
                  <a:srgbClr val="1BBC9A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Agency.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17" name="object 17"/>
          <p:cNvSpPr>
            <a:extLst>
              <a:ext uri="smNativeData">
                <pr:smNativeData xmlns:pr="smNativeData" xmlns="smNativeData" val="SMDATA_15_WHV4ZhMAAAAlAAAAZAAAAE0AAAAAAAAAABY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ZgYAANw3AACBDgAA5DkAABAgAAAmAAAACAAAAP//////////"/>
              </a:ext>
            </a:extLst>
          </p:cNvSpPr>
          <p:nvPr/>
        </p:nvSpPr>
        <p:spPr>
          <a:xfrm>
            <a:off x="1040130" y="9080500"/>
            <a:ext cx="1317625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397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b="1" cap="none">
                <a:solidFill>
                  <a:srgbClr val="FFFFFF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Page</a:t>
            </a:r>
            <a:r>
              <a:rPr sz="2000" b="1" cap="none" spc="-4">
                <a:solidFill>
                  <a:srgbClr val="FFFFFF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 spc="-18">
                <a:solidFill>
                  <a:srgbClr val="FFFFFF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|</a:t>
            </a:r>
            <a:r>
              <a:rPr sz="2000" b="1" cap="none" spc="14">
                <a:solidFill>
                  <a:srgbClr val="FFFFFF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>
                <a:solidFill>
                  <a:srgbClr val="F4931D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05.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extLst>
              <a:ext uri="smNativeData">
                <pr:smNativeData xmlns:pr="smNativeData" xmlns="smNativeData" val="SMDATA_6_WHV4ZhMAAAAlAAAAAQAAAA8BAAAAkAAAAEgAAACQAAAASAAAAAAAAAAAAAAAAAAAABcAAAAUAAAAAAAAAAAAAAD/fwAA/38AAAAAAAAJAAAABAAAACMBAAAfAAAAVAAAAAAAAAAAAAAAAAAAAAAAAAAAAAAAAAAAAAAAAAAAAAAAAAAAAAAAAAAAAAAAAAAAAAAAAAAAAAAAAAAAAAAAAAAAAAAAAAAAAAAAAAAAAAAAAAAAACEAAAAYAAAAFAAAAAAAAACAGgAAGUUAAEg/AAAQAAAAJgAAAAgAAAD/////AAAAAA=="/>
              </a:ext>
            </a:extLst>
          </p:cNvGrpSpPr>
          <p:nvPr/>
        </p:nvGrpSpPr>
        <p:grpSpPr>
          <a:xfrm>
            <a:off x="0" y="4307840"/>
            <a:ext cx="11232515" cy="5979160"/>
            <a:chOff x="0" y="4307840"/>
            <a:chExt cx="11232515" cy="5979160"/>
          </a:xfrm>
        </p:grpSpPr>
        <p:sp>
          <p:nvSpPr>
            <p:cNvPr id="7" name="object 3"/>
            <p:cNvSpPr>
              <a:extLst>
                <a:ext uri="smNativeData">
  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9JMd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JMdAP///wEAAAAAAAAAAAAAAAAAAAAAAAAAAAAAAAAAAAAAAAAAAAAAAAB/f38A7uzhA8zMzADAwP8Af39/AAAAAAAAAAAAAAAAAAAAAAAAAAAAIQAAABgAAAAUAAAArgQAAIAaAACkLQAAyCQAAAAAAAAmAAAACAAAAP//////////"/>
                </a:ext>
              </a:extLst>
            </p:cNvSpPr>
            <p:nvPr/>
          </p:nvSpPr>
          <p:spPr>
            <a:xfrm>
              <a:off x="760730" y="4307840"/>
              <a:ext cx="6658610" cy="1671320"/>
            </a:xfrm>
            <a:custGeom>
              <a:avLst/>
              <a:gdLst/>
              <a:ahLst/>
              <a:cxnLst/>
              <a:rect l="0" t="0" r="6658610" b="1671320"/>
              <a:pathLst>
                <a:path w="6658610" h="1671320">
                  <a:moveTo>
                    <a:pt x="6393381" y="1671061"/>
                  </a:moveTo>
                  <a:lnTo>
                    <a:pt x="266697" y="1671061"/>
                  </a:lnTo>
                  <a:lnTo>
                    <a:pt x="214426" y="1665890"/>
                  </a:lnTo>
                  <a:lnTo>
                    <a:pt x="164638" y="1650760"/>
                  </a:lnTo>
                  <a:lnTo>
                    <a:pt x="118734" y="1626253"/>
                  </a:lnTo>
                  <a:lnTo>
                    <a:pt x="78114" y="1592947"/>
                  </a:lnTo>
                  <a:lnTo>
                    <a:pt x="44808" y="1552327"/>
                  </a:lnTo>
                  <a:lnTo>
                    <a:pt x="20301" y="1506423"/>
                  </a:lnTo>
                  <a:lnTo>
                    <a:pt x="5171" y="1456635"/>
                  </a:lnTo>
                  <a:lnTo>
                    <a:pt x="0" y="1404361"/>
                  </a:lnTo>
                  <a:lnTo>
                    <a:pt x="0" y="266699"/>
                  </a:lnTo>
                  <a:lnTo>
                    <a:pt x="5171" y="214426"/>
                  </a:lnTo>
                  <a:lnTo>
                    <a:pt x="20301" y="164638"/>
                  </a:lnTo>
                  <a:lnTo>
                    <a:pt x="44808" y="118734"/>
                  </a:lnTo>
                  <a:lnTo>
                    <a:pt x="78114" y="78114"/>
                  </a:lnTo>
                  <a:lnTo>
                    <a:pt x="118734" y="44808"/>
                  </a:lnTo>
                  <a:lnTo>
                    <a:pt x="164638" y="20301"/>
                  </a:lnTo>
                  <a:lnTo>
                    <a:pt x="214426" y="5171"/>
                  </a:lnTo>
                  <a:lnTo>
                    <a:pt x="266699" y="0"/>
                  </a:lnTo>
                  <a:lnTo>
                    <a:pt x="6393378" y="0"/>
                  </a:lnTo>
                  <a:lnTo>
                    <a:pt x="6445652" y="5171"/>
                  </a:lnTo>
                  <a:lnTo>
                    <a:pt x="6495440" y="20301"/>
                  </a:lnTo>
                  <a:lnTo>
                    <a:pt x="6541343" y="44808"/>
                  </a:lnTo>
                  <a:lnTo>
                    <a:pt x="6581964" y="78114"/>
                  </a:lnTo>
                  <a:lnTo>
                    <a:pt x="6615269" y="118734"/>
                  </a:lnTo>
                  <a:lnTo>
                    <a:pt x="6639777" y="164638"/>
                  </a:lnTo>
                  <a:lnTo>
                    <a:pt x="6654906" y="214426"/>
                  </a:lnTo>
                  <a:lnTo>
                    <a:pt x="6658137" y="247083"/>
                  </a:lnTo>
                  <a:lnTo>
                    <a:pt x="6658137" y="1423978"/>
                  </a:lnTo>
                  <a:lnTo>
                    <a:pt x="6639777" y="1506423"/>
                  </a:lnTo>
                  <a:lnTo>
                    <a:pt x="6615269" y="1552327"/>
                  </a:lnTo>
                  <a:lnTo>
                    <a:pt x="6581964" y="1592947"/>
                  </a:lnTo>
                  <a:lnTo>
                    <a:pt x="6541343" y="1626253"/>
                  </a:lnTo>
                  <a:lnTo>
                    <a:pt x="6495440" y="1650760"/>
                  </a:lnTo>
                  <a:lnTo>
                    <a:pt x="6445652" y="1665890"/>
                  </a:lnTo>
                  <a:lnTo>
                    <a:pt x="6393381" y="1671061"/>
                  </a:lnTo>
                  <a:close/>
                </a:path>
              </a:pathLst>
            </a:custGeom>
            <a:solidFill>
              <a:srgbClr val="F4931D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pic>
          <p:nvPicPr>
            <p:cNvPr id="6" name="object 4"/>
            <p:cNvPicPr>
              <a:extLst>
                <a:ext uri="smNativeData">
  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UwCU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CMAAAAVGwAARwkAADkkAAAAAAAAJgAAAAgAAAD//////////w=="/>
                </a:ext>
              </a:extLst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5" y="4402455"/>
              <a:ext cx="1485900" cy="14859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" name="object 5"/>
            <p:cNvSpPr>
              <a:extLst>
                <a:ext uri="smNativeData">
  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3gAAANAbAACHCAAAeSMAAAAAAAAmAAAACAAAAP//////////"/>
                </a:ext>
              </a:extLst>
            </p:cNvSpPr>
            <p:nvPr/>
          </p:nvSpPr>
          <p:spPr>
            <a:xfrm>
              <a:off x="140970" y="4521200"/>
              <a:ext cx="1245235" cy="1245235"/>
            </a:xfrm>
            <a:custGeom>
              <a:avLst/>
              <a:gdLst/>
              <a:ahLst/>
              <a:cxnLst/>
              <a:rect l="0" t="0" r="1245235" b="1245235"/>
              <a:pathLst>
                <a:path w="1245235" h="1245235">
                  <a:moveTo>
                    <a:pt x="622486" y="1244958"/>
                  </a:moveTo>
                  <a:lnTo>
                    <a:pt x="573832" y="1243085"/>
                  </a:lnTo>
                  <a:lnTo>
                    <a:pt x="526210" y="1237559"/>
                  </a:lnTo>
                  <a:lnTo>
                    <a:pt x="479750" y="1228518"/>
                  </a:lnTo>
                  <a:lnTo>
                    <a:pt x="434591" y="1216100"/>
                  </a:lnTo>
                  <a:lnTo>
                    <a:pt x="390871" y="1200444"/>
                  </a:lnTo>
                  <a:lnTo>
                    <a:pt x="348728" y="1181689"/>
                  </a:lnTo>
                  <a:lnTo>
                    <a:pt x="308302" y="1159972"/>
                  </a:lnTo>
                  <a:lnTo>
                    <a:pt x="269729" y="1135431"/>
                  </a:lnTo>
                  <a:lnTo>
                    <a:pt x="233150" y="1108206"/>
                  </a:lnTo>
                  <a:lnTo>
                    <a:pt x="198701" y="1078435"/>
                  </a:lnTo>
                  <a:lnTo>
                    <a:pt x="166522" y="1046256"/>
                  </a:lnTo>
                  <a:lnTo>
                    <a:pt x="136751" y="1011808"/>
                  </a:lnTo>
                  <a:lnTo>
                    <a:pt x="109526" y="975228"/>
                  </a:lnTo>
                  <a:lnTo>
                    <a:pt x="84986" y="936656"/>
                  </a:lnTo>
                  <a:lnTo>
                    <a:pt x="63269" y="896229"/>
                  </a:lnTo>
                  <a:lnTo>
                    <a:pt x="44513" y="854087"/>
                  </a:lnTo>
                  <a:lnTo>
                    <a:pt x="28857" y="810367"/>
                  </a:lnTo>
                  <a:lnTo>
                    <a:pt x="16440" y="765208"/>
                  </a:lnTo>
                  <a:lnTo>
                    <a:pt x="7398" y="718747"/>
                  </a:lnTo>
                  <a:lnTo>
                    <a:pt x="1872" y="671124"/>
                  </a:lnTo>
                  <a:lnTo>
                    <a:pt x="0" y="622479"/>
                  </a:lnTo>
                  <a:lnTo>
                    <a:pt x="1872" y="573832"/>
                  </a:lnTo>
                  <a:lnTo>
                    <a:pt x="7398" y="526210"/>
                  </a:lnTo>
                  <a:lnTo>
                    <a:pt x="16440" y="479750"/>
                  </a:lnTo>
                  <a:lnTo>
                    <a:pt x="28857" y="434591"/>
                  </a:lnTo>
                  <a:lnTo>
                    <a:pt x="44513" y="390871"/>
                  </a:lnTo>
                  <a:lnTo>
                    <a:pt x="63269" y="348728"/>
                  </a:lnTo>
                  <a:lnTo>
                    <a:pt x="84986" y="308301"/>
                  </a:lnTo>
                  <a:lnTo>
                    <a:pt x="109526" y="269729"/>
                  </a:lnTo>
                  <a:lnTo>
                    <a:pt x="136751" y="233150"/>
                  </a:lnTo>
                  <a:lnTo>
                    <a:pt x="166522" y="198701"/>
                  </a:lnTo>
                  <a:lnTo>
                    <a:pt x="198701" y="166522"/>
                  </a:lnTo>
                  <a:lnTo>
                    <a:pt x="233150" y="136751"/>
                  </a:lnTo>
                  <a:lnTo>
                    <a:pt x="269729" y="109526"/>
                  </a:lnTo>
                  <a:lnTo>
                    <a:pt x="308302" y="84986"/>
                  </a:lnTo>
                  <a:lnTo>
                    <a:pt x="348728" y="63269"/>
                  </a:lnTo>
                  <a:lnTo>
                    <a:pt x="390871" y="44513"/>
                  </a:lnTo>
                  <a:lnTo>
                    <a:pt x="434591" y="28857"/>
                  </a:lnTo>
                  <a:lnTo>
                    <a:pt x="479750" y="16440"/>
                  </a:lnTo>
                  <a:lnTo>
                    <a:pt x="526210" y="7398"/>
                  </a:lnTo>
                  <a:lnTo>
                    <a:pt x="573832" y="1872"/>
                  </a:lnTo>
                  <a:lnTo>
                    <a:pt x="622479" y="0"/>
                  </a:lnTo>
                  <a:lnTo>
                    <a:pt x="671124" y="1872"/>
                  </a:lnTo>
                  <a:lnTo>
                    <a:pt x="718748" y="7398"/>
                  </a:lnTo>
                  <a:lnTo>
                    <a:pt x="765208" y="16440"/>
                  </a:lnTo>
                  <a:lnTo>
                    <a:pt x="810367" y="28857"/>
                  </a:lnTo>
                  <a:lnTo>
                    <a:pt x="854087" y="44513"/>
                  </a:lnTo>
                  <a:lnTo>
                    <a:pt x="896229" y="63269"/>
                  </a:lnTo>
                  <a:lnTo>
                    <a:pt x="936656" y="84986"/>
                  </a:lnTo>
                  <a:lnTo>
                    <a:pt x="975228" y="109526"/>
                  </a:lnTo>
                  <a:lnTo>
                    <a:pt x="1011808" y="136751"/>
                  </a:lnTo>
                  <a:lnTo>
                    <a:pt x="1046256" y="166522"/>
                  </a:lnTo>
                  <a:lnTo>
                    <a:pt x="1078435" y="198701"/>
                  </a:lnTo>
                  <a:lnTo>
                    <a:pt x="1108206" y="233150"/>
                  </a:lnTo>
                  <a:lnTo>
                    <a:pt x="1135431" y="269729"/>
                  </a:lnTo>
                  <a:lnTo>
                    <a:pt x="1159971" y="308301"/>
                  </a:lnTo>
                  <a:lnTo>
                    <a:pt x="1181689" y="348728"/>
                  </a:lnTo>
                  <a:lnTo>
                    <a:pt x="1200444" y="390871"/>
                  </a:lnTo>
                  <a:lnTo>
                    <a:pt x="1216100" y="434591"/>
                  </a:lnTo>
                  <a:lnTo>
                    <a:pt x="1228518" y="479750"/>
                  </a:lnTo>
                  <a:lnTo>
                    <a:pt x="1237559" y="526210"/>
                  </a:lnTo>
                  <a:lnTo>
                    <a:pt x="1243085" y="573832"/>
                  </a:lnTo>
                  <a:lnTo>
                    <a:pt x="1244958" y="622479"/>
                  </a:lnTo>
                  <a:lnTo>
                    <a:pt x="1243085" y="671124"/>
                  </a:lnTo>
                  <a:lnTo>
                    <a:pt x="1237559" y="718747"/>
                  </a:lnTo>
                  <a:lnTo>
                    <a:pt x="1228518" y="765208"/>
                  </a:lnTo>
                  <a:lnTo>
                    <a:pt x="1216100" y="810367"/>
                  </a:lnTo>
                  <a:lnTo>
                    <a:pt x="1200444" y="854087"/>
                  </a:lnTo>
                  <a:lnTo>
                    <a:pt x="1181689" y="896229"/>
                  </a:lnTo>
                  <a:lnTo>
                    <a:pt x="1159971" y="936656"/>
                  </a:lnTo>
                  <a:lnTo>
                    <a:pt x="1135431" y="975228"/>
                  </a:lnTo>
                  <a:lnTo>
                    <a:pt x="1108206" y="1011808"/>
                  </a:lnTo>
                  <a:lnTo>
                    <a:pt x="1078435" y="1046256"/>
                  </a:lnTo>
                  <a:lnTo>
                    <a:pt x="1046256" y="1078435"/>
                  </a:lnTo>
                  <a:lnTo>
                    <a:pt x="1011808" y="1108206"/>
                  </a:lnTo>
                  <a:lnTo>
                    <a:pt x="975228" y="1135431"/>
                  </a:lnTo>
                  <a:lnTo>
                    <a:pt x="936656" y="1159972"/>
                  </a:lnTo>
                  <a:lnTo>
                    <a:pt x="896229" y="1181689"/>
                  </a:lnTo>
                  <a:lnTo>
                    <a:pt x="854087" y="1200444"/>
                  </a:lnTo>
                  <a:lnTo>
                    <a:pt x="810367" y="1216100"/>
                  </a:lnTo>
                  <a:lnTo>
                    <a:pt x="765208" y="1228518"/>
                  </a:lnTo>
                  <a:lnTo>
                    <a:pt x="718748" y="1237559"/>
                  </a:lnTo>
                  <a:lnTo>
                    <a:pt x="671124" y="1243085"/>
                  </a:lnTo>
                  <a:lnTo>
                    <a:pt x="622486" y="1244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sp>
          <p:nvSpPr>
            <p:cNvPr id="4" name="object 6"/>
            <p:cNvSpPr>
              <a:extLst>
                <a:ext uri="smNativeData">
  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G7ya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7yaAP///wEAAAAAAAAAAAAAAAAAAAAAAAAAAAAAAAAAAAAAAAAAAAAAAAB/f38A7uzhA8zMzADAwP8Af39/AAAAAAAAAAAAAAAAAAAAAAAAAAAAIQAAABgAAAAUAAAAoAMAAP4dAAC6BQAARiEAAAAAAAAmAAAACAAAAP//////////"/>
                </a:ext>
              </a:extLst>
            </p:cNvSpPr>
            <p:nvPr/>
          </p:nvSpPr>
          <p:spPr>
            <a:xfrm>
              <a:off x="589280" y="4875530"/>
              <a:ext cx="341630" cy="533400"/>
            </a:xfrm>
            <a:custGeom>
              <a:avLst/>
              <a:gdLst/>
              <a:ahLst/>
              <a:cxnLst/>
              <a:rect l="0" t="0" r="341630" b="533400"/>
              <a:pathLst>
                <a:path w="341630" h="533400">
                  <a:moveTo>
                    <a:pt x="184257" y="533399"/>
                  </a:moveTo>
                  <a:lnTo>
                    <a:pt x="159834" y="533399"/>
                  </a:lnTo>
                  <a:lnTo>
                    <a:pt x="156672" y="531855"/>
                  </a:lnTo>
                  <a:lnTo>
                    <a:pt x="125487" y="490112"/>
                  </a:lnTo>
                  <a:lnTo>
                    <a:pt x="101061" y="453319"/>
                  </a:lnTo>
                  <a:lnTo>
                    <a:pt x="73585" y="406967"/>
                  </a:lnTo>
                  <a:lnTo>
                    <a:pt x="46402" y="353360"/>
                  </a:lnTo>
                  <a:lnTo>
                    <a:pt x="22849" y="294801"/>
                  </a:lnTo>
                  <a:lnTo>
                    <a:pt x="6269" y="233595"/>
                  </a:lnTo>
                  <a:lnTo>
                    <a:pt x="0" y="172044"/>
                  </a:lnTo>
                  <a:lnTo>
                    <a:pt x="6158" y="126372"/>
                  </a:lnTo>
                  <a:lnTo>
                    <a:pt x="23530" y="85292"/>
                  </a:lnTo>
                  <a:lnTo>
                    <a:pt x="50460" y="50460"/>
                  </a:lnTo>
                  <a:lnTo>
                    <a:pt x="85293" y="23530"/>
                  </a:lnTo>
                  <a:lnTo>
                    <a:pt x="126374" y="6158"/>
                  </a:lnTo>
                  <a:lnTo>
                    <a:pt x="172047" y="0"/>
                  </a:lnTo>
                  <a:lnTo>
                    <a:pt x="217718" y="6158"/>
                  </a:lnTo>
                  <a:lnTo>
                    <a:pt x="258798" y="23530"/>
                  </a:lnTo>
                  <a:lnTo>
                    <a:pt x="293631" y="50460"/>
                  </a:lnTo>
                  <a:lnTo>
                    <a:pt x="313512" y="76176"/>
                  </a:lnTo>
                  <a:lnTo>
                    <a:pt x="172046" y="76176"/>
                  </a:lnTo>
                  <a:lnTo>
                    <a:pt x="134767" y="83722"/>
                  </a:lnTo>
                  <a:lnTo>
                    <a:pt x="104290" y="104288"/>
                  </a:lnTo>
                  <a:lnTo>
                    <a:pt x="83723" y="134766"/>
                  </a:lnTo>
                  <a:lnTo>
                    <a:pt x="76177" y="172044"/>
                  </a:lnTo>
                  <a:lnTo>
                    <a:pt x="83723" y="209323"/>
                  </a:lnTo>
                  <a:lnTo>
                    <a:pt x="104290" y="239801"/>
                  </a:lnTo>
                  <a:lnTo>
                    <a:pt x="134767" y="260367"/>
                  </a:lnTo>
                  <a:lnTo>
                    <a:pt x="172046" y="267914"/>
                  </a:lnTo>
                  <a:lnTo>
                    <a:pt x="328525" y="267914"/>
                  </a:lnTo>
                  <a:lnTo>
                    <a:pt x="321242" y="294801"/>
                  </a:lnTo>
                  <a:lnTo>
                    <a:pt x="297689" y="353360"/>
                  </a:lnTo>
                  <a:lnTo>
                    <a:pt x="270506" y="406967"/>
                  </a:lnTo>
                  <a:lnTo>
                    <a:pt x="243030" y="453319"/>
                  </a:lnTo>
                  <a:lnTo>
                    <a:pt x="218604" y="490112"/>
                  </a:lnTo>
                  <a:lnTo>
                    <a:pt x="192255" y="525810"/>
                  </a:lnTo>
                  <a:lnTo>
                    <a:pt x="187419" y="531855"/>
                  </a:lnTo>
                  <a:lnTo>
                    <a:pt x="184257" y="533399"/>
                  </a:lnTo>
                  <a:close/>
                </a:path>
                <a:path w="341630" h="533400">
                  <a:moveTo>
                    <a:pt x="328525" y="267914"/>
                  </a:moveTo>
                  <a:lnTo>
                    <a:pt x="172046" y="267914"/>
                  </a:lnTo>
                  <a:lnTo>
                    <a:pt x="209324" y="260367"/>
                  </a:lnTo>
                  <a:lnTo>
                    <a:pt x="239801" y="239801"/>
                  </a:lnTo>
                  <a:lnTo>
                    <a:pt x="260368" y="209323"/>
                  </a:lnTo>
                  <a:lnTo>
                    <a:pt x="267914" y="172044"/>
                  </a:lnTo>
                  <a:lnTo>
                    <a:pt x="260368" y="134766"/>
                  </a:lnTo>
                  <a:lnTo>
                    <a:pt x="239801" y="104288"/>
                  </a:lnTo>
                  <a:lnTo>
                    <a:pt x="209324" y="83722"/>
                  </a:lnTo>
                  <a:lnTo>
                    <a:pt x="172046" y="76176"/>
                  </a:lnTo>
                  <a:lnTo>
                    <a:pt x="313512" y="76176"/>
                  </a:lnTo>
                  <a:lnTo>
                    <a:pt x="320561" y="85292"/>
                  </a:lnTo>
                  <a:lnTo>
                    <a:pt x="337933" y="126372"/>
                  </a:lnTo>
                  <a:lnTo>
                    <a:pt x="341441" y="152390"/>
                  </a:lnTo>
                  <a:lnTo>
                    <a:pt x="341441" y="198064"/>
                  </a:lnTo>
                  <a:lnTo>
                    <a:pt x="337822" y="233595"/>
                  </a:lnTo>
                  <a:lnTo>
                    <a:pt x="328525" y="267914"/>
                  </a:lnTo>
                  <a:close/>
                </a:path>
              </a:pathLst>
            </a:custGeom>
            <a:solidFill>
              <a:srgbClr val="1BBC9A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pic>
          <p:nvPicPr>
            <p:cNvPr id="3" name="object 7"/>
            <p:cNvPicPr>
              <a:extLst>
                <a:ext uri="smNativeData">
  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Q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GkEAADIHgAA9AQAAFIfAAAAAAAAJgAAAAgAAAD//////////w=="/>
                </a:ext>
              </a:extLst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915" y="5003800"/>
              <a:ext cx="88265" cy="8763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8" name="object 8"/>
          <p:cNvPicPr>
            <a:extLst>
              <a:ext uri="smNativeData">
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GxTAACIAgAAx2EAAMY8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3561060" y="411480"/>
            <a:ext cx="2333625" cy="94678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object 9"/>
          <p:cNvSpPr>
            <a:spLocks noGrp="1" noChangeArrowheads="1"/>
            <a:extLst>
              <a:ext uri="smNativeData">
                <pr:smNativeData xmlns:pr="smNativeData" xmlns="smNativeData" val="SMDATA_15_WHV4ZhMAAAAlAAAAZAAAAE0AAAAAAAAAABw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jQIAAAUIAACeSgAAuBEAABAgAAAmAAAACAAAAD0wAAAAAAAA"/>
              </a:ext>
            </a:extLst>
          </p:cNvSpPr>
          <p:nvPr>
            <p:ph type="title"/>
          </p:nvPr>
        </p:nvSpPr>
        <p:spPr>
          <a:xfrm>
            <a:off x="414655" y="1303655"/>
            <a:ext cx="11715115" cy="1576705"/>
          </a:xfrm>
        </p:spPr>
        <p:txBody>
          <a:bodyPr vert="horz" wrap="square" lIns="0" tIns="17780" rIns="0" bIns="0" numCol="1" spcCol="215900" anchor="t">
            <a:prstTxWarp prst="textNoShape">
              <a:avLst/>
            </a:prstTxWarp>
          </a:bodyPr>
          <a:lstStyle/>
          <a:p>
            <a:pPr marL="34290">
              <a:lnSpc>
                <a:spcPct val="100000"/>
              </a:lnSpc>
              <a:spcBef>
                <a:spcPts val="140"/>
              </a:spcBef>
            </a:pPr>
            <a:r>
              <a:rPr sz="5050" cap="none" spc="5"/>
              <a:t>ARQUITETURA</a:t>
            </a:r>
            <a:endParaRPr sz="5050" cap="none"/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5050" cap="none" spc="5">
                <a:solidFill>
                  <a:srgbClr val="1BBC9A"/>
                </a:solidFill>
              </a:rPr>
              <a:t>DADOS</a:t>
            </a:r>
            <a:r>
              <a:rPr sz="5050" cap="none" spc="-10">
                <a:solidFill>
                  <a:srgbClr val="1BBC9A"/>
                </a:solidFill>
              </a:rPr>
              <a:t> </a:t>
            </a:r>
            <a:r>
              <a:rPr sz="5050" cap="none" spc="10">
                <a:solidFill>
                  <a:srgbClr val="1BBC9A"/>
                </a:solidFill>
              </a:rPr>
              <a:t>E</a:t>
            </a:r>
            <a:r>
              <a:rPr sz="5050" cap="none" spc="-10">
                <a:solidFill>
                  <a:srgbClr val="1BBC9A"/>
                </a:solidFill>
              </a:rPr>
              <a:t> </a:t>
            </a:r>
            <a:r>
              <a:rPr sz="5050" cap="none" spc="5">
                <a:solidFill>
                  <a:srgbClr val="1BBC9A"/>
                </a:solidFill>
              </a:rPr>
              <a:t>SOLUÇÕES</a:t>
            </a:r>
            <a:r>
              <a:rPr sz="5050" cap="none" spc="-10">
                <a:solidFill>
                  <a:srgbClr val="1BBC9A"/>
                </a:solidFill>
              </a:rPr>
              <a:t> </a:t>
            </a:r>
            <a:r>
              <a:rPr sz="5050" cap="none" spc="5">
                <a:solidFill>
                  <a:srgbClr val="1BBC9A"/>
                </a:solidFill>
              </a:rPr>
              <a:t>DE</a:t>
            </a:r>
            <a:r>
              <a:rPr sz="5050" cap="none" spc="-10">
                <a:solidFill>
                  <a:srgbClr val="1BBC9A"/>
                </a:solidFill>
              </a:rPr>
              <a:t> </a:t>
            </a:r>
            <a:r>
              <a:rPr sz="5050" cap="none" spc="5">
                <a:solidFill>
                  <a:srgbClr val="1BBC9A"/>
                </a:solidFill>
              </a:rPr>
              <a:t>PROPOSTA</a:t>
            </a:r>
            <a:endParaRPr sz="5050" cap="none"/>
          </a:p>
        </p:txBody>
      </p:sp>
      <p:sp>
        <p:nvSpPr>
          <p:cNvPr id="10" name="object 10"/>
          <p:cNvSpPr>
            <a:extLst>
              <a:ext uri="smNativeData">
                <pr:smNativeData xmlns:pr="smNativeData" xmlns="smNativeData" val="SMDATA_15_WHV4Zh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jQIAAHYoAAClNAAAVTMAABAgAAAmAAAACAAAAP//////////"/>
              </a:ext>
            </a:extLst>
          </p:cNvSpPr>
          <p:nvPr/>
        </p:nvSpPr>
        <p:spPr>
          <a:xfrm>
            <a:off x="414655" y="6577330"/>
            <a:ext cx="8143240" cy="17672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 marR="5080" algn="just">
              <a:lnSpc>
                <a:spcPct val="124000"/>
              </a:lnSpc>
              <a:spcBef>
                <a:spcPts val="100"/>
              </a:spcBef>
            </a:pPr>
            <a:r>
              <a:rPr sz="3050" cap="none" spc="13">
                <a:solidFill>
                  <a:srgbClr val="FFFFFF"/>
                </a:solidFill>
              </a:rPr>
              <a:t>Após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13">
                <a:solidFill>
                  <a:srgbClr val="FFFFFF"/>
                </a:solidFill>
              </a:rPr>
              <a:t>a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10">
                <a:solidFill>
                  <a:srgbClr val="FFFFFF"/>
                </a:solidFill>
              </a:rPr>
              <a:t>definição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13">
                <a:solidFill>
                  <a:srgbClr val="FFFFFF"/>
                </a:solidFill>
              </a:rPr>
              <a:t>do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22">
                <a:solidFill>
                  <a:srgbClr val="FFFFFF"/>
                </a:solidFill>
              </a:rPr>
              <a:t>DER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6">
                <a:solidFill>
                  <a:srgbClr val="FFFFFF"/>
                </a:solidFill>
              </a:rPr>
              <a:t>foi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10">
                <a:solidFill>
                  <a:srgbClr val="FFFFFF"/>
                </a:solidFill>
              </a:rPr>
              <a:t>feita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13">
                <a:solidFill>
                  <a:srgbClr val="FFFFFF"/>
                </a:solidFill>
              </a:rPr>
              <a:t>a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10">
                <a:solidFill>
                  <a:srgbClr val="FFFFFF"/>
                </a:solidFill>
              </a:rPr>
              <a:t>criação </a:t>
            </a:r>
            <a:r>
              <a:rPr sz="3050" cap="none" spc="16">
                <a:solidFill>
                  <a:srgbClr val="FFFFFF"/>
                </a:solidFill>
              </a:rPr>
              <a:t>de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10">
                <a:solidFill>
                  <a:srgbClr val="FFFFFF"/>
                </a:solidFill>
              </a:rPr>
              <a:t>tabelas</a:t>
            </a:r>
            <a:r>
              <a:rPr sz="3050" cap="none" spc="6">
                <a:solidFill>
                  <a:srgbClr val="FFFFFF"/>
                </a:solidFill>
              </a:rPr>
              <a:t> </a:t>
            </a:r>
            <a:r>
              <a:rPr sz="3050" cap="none" spc="13">
                <a:solidFill>
                  <a:srgbClr val="FFFFFF"/>
                </a:solidFill>
              </a:rPr>
              <a:t>vizando</a:t>
            </a:r>
            <a:r>
              <a:rPr sz="3050" cap="none" spc="6">
                <a:solidFill>
                  <a:srgbClr val="FFFFFF"/>
                </a:solidFill>
              </a:rPr>
              <a:t> </a:t>
            </a:r>
            <a:r>
              <a:rPr sz="3050" cap="none" spc="13">
                <a:solidFill>
                  <a:srgbClr val="FFFFFF"/>
                </a:solidFill>
              </a:rPr>
              <a:t>a</a:t>
            </a:r>
            <a:r>
              <a:rPr sz="3050" cap="none" spc="6">
                <a:solidFill>
                  <a:srgbClr val="FFFFFF"/>
                </a:solidFill>
              </a:rPr>
              <a:t> </a:t>
            </a:r>
            <a:r>
              <a:rPr sz="3050" cap="none" spc="10">
                <a:solidFill>
                  <a:srgbClr val="FFFFFF"/>
                </a:solidFill>
              </a:rPr>
              <a:t>criação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16">
                <a:solidFill>
                  <a:srgbClr val="FFFFFF"/>
                </a:solidFill>
              </a:rPr>
              <a:t>de</a:t>
            </a:r>
            <a:r>
              <a:rPr sz="3050" cap="none" spc="6">
                <a:solidFill>
                  <a:srgbClr val="FFFFFF"/>
                </a:solidFill>
              </a:rPr>
              <a:t> </a:t>
            </a:r>
            <a:r>
              <a:rPr sz="3050" cap="none" spc="25">
                <a:solidFill>
                  <a:srgbClr val="FFFFFF"/>
                </a:solidFill>
              </a:rPr>
              <a:t>um</a:t>
            </a:r>
            <a:r>
              <a:rPr sz="3050" cap="none" spc="6">
                <a:solidFill>
                  <a:srgbClr val="FFFFFF"/>
                </a:solidFill>
              </a:rPr>
              <a:t> </a:t>
            </a:r>
            <a:r>
              <a:rPr sz="3050" cap="none" spc="16">
                <a:solidFill>
                  <a:srgbClr val="FFFFFF"/>
                </a:solidFill>
              </a:rPr>
              <a:t>banco </a:t>
            </a:r>
            <a:r>
              <a:rPr sz="3050" cap="none" spc="16">
                <a:solidFill>
                  <a:srgbClr val="FFFFFF"/>
                </a:solidFill>
              </a:rPr>
              <a:t>de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13">
                <a:solidFill>
                  <a:srgbClr val="FFFFFF"/>
                </a:solidFill>
              </a:rPr>
              <a:t>dados</a:t>
            </a:r>
            <a:r>
              <a:rPr sz="3050" cap="none" spc="3">
                <a:solidFill>
                  <a:srgbClr val="FFFFFF"/>
                </a:solidFill>
              </a:rPr>
              <a:t> </a:t>
            </a:r>
            <a:r>
              <a:rPr sz="3050" cap="none" spc="19">
                <a:solidFill>
                  <a:srgbClr val="FFFFFF"/>
                </a:solidFill>
              </a:rPr>
              <a:t>SQL</a:t>
            </a:r>
            <a:endParaRPr sz="3050" cap="none"/>
          </a:p>
        </p:txBody>
      </p:sp>
      <p:sp>
        <p:nvSpPr>
          <p:cNvPr id="11" name="object 11"/>
          <p:cNvSpPr>
            <a:extLst>
              <a:ext uri="smNativeData">
                <pr:smNativeData xmlns:pr="smNativeData" xmlns="smNativeData" val="SMDATA_15_WHV4ZhMAAAAlAAAAZAAAAE0AAAAAAAAAABM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Le6F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KwkAAH0eAAA3GAAAkSAAABAgAAAmAAAACAAAAP//////////"/>
              </a:ext>
            </a:extLst>
          </p:cNvSpPr>
          <p:nvPr/>
        </p:nvSpPr>
        <p:spPr>
          <a:xfrm>
            <a:off x="1490345" y="4956175"/>
            <a:ext cx="2446020" cy="3378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065" rIns="0" bIns="0" numCol="1" spcCol="215900" anchor="t"/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b="1" cap="none" spc="9">
                <a:solidFill>
                  <a:srgbClr val="FFFFFF"/>
                </a:solidFill>
              </a:rPr>
              <a:t>Modelo</a:t>
            </a:r>
            <a:r>
              <a:rPr sz="2050" b="1" cap="none" spc="4">
                <a:solidFill>
                  <a:srgbClr val="FFFFFF"/>
                </a:solidFill>
              </a:rPr>
              <a:t> </a:t>
            </a:r>
            <a:r>
              <a:rPr sz="2050" b="1" cap="none" spc="9">
                <a:solidFill>
                  <a:srgbClr val="FFFFFF"/>
                </a:solidFill>
              </a:rPr>
              <a:t>relacional</a:t>
            </a:r>
            <a:endParaRPr sz="2050" cap="none"/>
          </a:p>
        </p:txBody>
      </p:sp>
      <p:grpSp>
        <p:nvGrpSpPr>
          <p:cNvPr id="12" name="object 12"/>
          <p:cNvGrpSpPr>
            <a:extLst>
              <a:ext uri="smNativeData">
                <pr:smNativeData xmlns:pr="smNativeData" xmlns="smNativeData" val="SMDATA_6_WHV4ZhMAAAAlAAAAAQAAAA8BAAAAkAAAAEgAAACQAAAASAAAAAAAAAAAAAAAAAAAABcAAAAUAAAAAAAAAAAAAAD/fwAA/38AAAAAAAAJAAAABAAAACMBAAAfAAAAVAAAAAAAAAAAAAAAAAAAAAAAAAAAAAAAAAAAAAAAAAAAAAAAAAAAAAAAAAAAAAAAAAAAAAAAAAAAAAAAAAAAAAAAAAAAAAAAAAAAAAAAAAAAAAAAAAAAACEAAAAYAAAAFAAAAFQGAACFBAAA8wkAACQIAAAQAAAAJgAAAAgAAAD/////AAAAAA=="/>
              </a:ext>
            </a:extLst>
          </p:cNvGrpSpPr>
          <p:nvPr/>
        </p:nvGrpSpPr>
        <p:grpSpPr>
          <a:xfrm>
            <a:off x="1028700" y="734695"/>
            <a:ext cx="588645" cy="588645"/>
            <a:chOff x="1028700" y="734695"/>
            <a:chExt cx="588645" cy="588645"/>
          </a:xfrm>
        </p:grpSpPr>
        <p:pic>
          <p:nvPicPr>
            <p:cNvPr id="15" name="object 13"/>
            <p:cNvPicPr>
              <a:extLst>
                <a:ext uri="smNativeData">
  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QGAACFBAAA8gkAACMIAAAAAAAAJgAAAAgAAAD//////////w=="/>
                </a:ext>
              </a:extLst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700" y="734695"/>
              <a:ext cx="588010" cy="5880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4" name="object 14"/>
            <p:cNvSpPr>
              <a:extLst>
                <a:ext uri="smNativeData">
  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DgcAAD8FAAA5CQAAagcAAAAAAAAmAAAACAAAAP//////////"/>
                </a:ext>
              </a:extLst>
            </p:cNvSpPr>
            <p:nvPr/>
          </p:nvSpPr>
          <p:spPr>
            <a:xfrm>
              <a:off x="1146810" y="852805"/>
              <a:ext cx="352425" cy="352425"/>
            </a:xfrm>
            <a:custGeom>
              <a:avLst/>
              <a:gdLst/>
              <a:ahLst/>
              <a:cxnLst/>
              <a:rect l="0" t="0" r="352425" b="352425"/>
              <a:pathLst>
                <a:path w="352425" h="352425">
                  <a:moveTo>
                    <a:pt x="176048" y="352096"/>
                  </a:moveTo>
                  <a:lnTo>
                    <a:pt x="129301" y="345797"/>
                  </a:lnTo>
                  <a:lnTo>
                    <a:pt x="87261" y="328026"/>
                  </a:lnTo>
                  <a:lnTo>
                    <a:pt x="51619" y="300474"/>
                  </a:lnTo>
                  <a:lnTo>
                    <a:pt x="24070" y="264834"/>
                  </a:lnTo>
                  <a:lnTo>
                    <a:pt x="6299" y="222794"/>
                  </a:lnTo>
                  <a:lnTo>
                    <a:pt x="0" y="176048"/>
                  </a:lnTo>
                  <a:lnTo>
                    <a:pt x="6299" y="129301"/>
                  </a:lnTo>
                  <a:lnTo>
                    <a:pt x="24070" y="87261"/>
                  </a:lnTo>
                  <a:lnTo>
                    <a:pt x="51619" y="51619"/>
                  </a:lnTo>
                  <a:lnTo>
                    <a:pt x="87261" y="24070"/>
                  </a:lnTo>
                  <a:lnTo>
                    <a:pt x="129301" y="6299"/>
                  </a:lnTo>
                  <a:lnTo>
                    <a:pt x="176048" y="0"/>
                  </a:lnTo>
                  <a:lnTo>
                    <a:pt x="222795" y="6299"/>
                  </a:lnTo>
                  <a:lnTo>
                    <a:pt x="244094" y="15303"/>
                  </a:lnTo>
                  <a:lnTo>
                    <a:pt x="176048" y="15303"/>
                  </a:lnTo>
                  <a:lnTo>
                    <a:pt x="125295" y="23511"/>
                  </a:lnTo>
                  <a:lnTo>
                    <a:pt x="81175" y="46357"/>
                  </a:lnTo>
                  <a:lnTo>
                    <a:pt x="46357" y="81175"/>
                  </a:lnTo>
                  <a:lnTo>
                    <a:pt x="23511" y="125295"/>
                  </a:lnTo>
                  <a:lnTo>
                    <a:pt x="15303" y="176048"/>
                  </a:lnTo>
                  <a:lnTo>
                    <a:pt x="23511" y="226801"/>
                  </a:lnTo>
                  <a:lnTo>
                    <a:pt x="46357" y="270921"/>
                  </a:lnTo>
                  <a:lnTo>
                    <a:pt x="81175" y="305739"/>
                  </a:lnTo>
                  <a:lnTo>
                    <a:pt x="125295" y="328584"/>
                  </a:lnTo>
                  <a:lnTo>
                    <a:pt x="176048" y="336793"/>
                  </a:lnTo>
                  <a:lnTo>
                    <a:pt x="244094" y="336793"/>
                  </a:lnTo>
                  <a:lnTo>
                    <a:pt x="222795" y="345797"/>
                  </a:lnTo>
                  <a:lnTo>
                    <a:pt x="176048" y="352096"/>
                  </a:lnTo>
                  <a:close/>
                </a:path>
                <a:path w="352425" h="352425">
                  <a:moveTo>
                    <a:pt x="244094" y="336793"/>
                  </a:moveTo>
                  <a:lnTo>
                    <a:pt x="176048" y="336793"/>
                  </a:lnTo>
                  <a:lnTo>
                    <a:pt x="226801" y="328584"/>
                  </a:lnTo>
                  <a:lnTo>
                    <a:pt x="270920" y="305738"/>
                  </a:lnTo>
                  <a:lnTo>
                    <a:pt x="305738" y="270920"/>
                  </a:lnTo>
                  <a:lnTo>
                    <a:pt x="328584" y="226801"/>
                  </a:lnTo>
                  <a:lnTo>
                    <a:pt x="336793" y="176048"/>
                  </a:lnTo>
                  <a:lnTo>
                    <a:pt x="328584" y="125295"/>
                  </a:lnTo>
                  <a:lnTo>
                    <a:pt x="305738" y="81175"/>
                  </a:lnTo>
                  <a:lnTo>
                    <a:pt x="270920" y="46357"/>
                  </a:lnTo>
                  <a:lnTo>
                    <a:pt x="226801" y="23511"/>
                  </a:lnTo>
                  <a:lnTo>
                    <a:pt x="176048" y="15303"/>
                  </a:lnTo>
                  <a:lnTo>
                    <a:pt x="244094" y="15303"/>
                  </a:lnTo>
                  <a:lnTo>
                    <a:pt x="300475" y="51619"/>
                  </a:lnTo>
                  <a:lnTo>
                    <a:pt x="328026" y="87261"/>
                  </a:lnTo>
                  <a:lnTo>
                    <a:pt x="345797" y="129301"/>
                  </a:lnTo>
                  <a:lnTo>
                    <a:pt x="352096" y="176048"/>
                  </a:lnTo>
                  <a:lnTo>
                    <a:pt x="345797" y="222794"/>
                  </a:lnTo>
                  <a:lnTo>
                    <a:pt x="328026" y="264834"/>
                  </a:lnTo>
                  <a:lnTo>
                    <a:pt x="300475" y="300474"/>
                  </a:lnTo>
                  <a:lnTo>
                    <a:pt x="264834" y="328026"/>
                  </a:lnTo>
                  <a:lnTo>
                    <a:pt x="244094" y="33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pic>
          <p:nvPicPr>
            <p:cNvPr id="13" name="object 15"/>
            <p:cNvPicPr>
              <a:extLst>
                <a:ext uri="smNativeData">
  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H4HAACvBQAAyAgAAPkGAAAAAAAAJgAAAAgAAAD//////////w=="/>
                </a:ext>
              </a:extLst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7930" y="923925"/>
              <a:ext cx="209550" cy="20955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6" name="object 16"/>
          <p:cNvSpPr>
            <a:extLst>
              <a:ext uri="smNativeData">
                <pr:smNativeData xmlns:pr="smNativeData" xmlns="smNativeData" val="SMDATA_15_WHV4Zh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RgsAAD8FAABJFwAARwcAABAgAAAmAAAACAAAAP//////////"/>
              </a:ext>
            </a:extLst>
          </p:cNvSpPr>
          <p:nvPr/>
        </p:nvSpPr>
        <p:spPr>
          <a:xfrm>
            <a:off x="1832610" y="852805"/>
            <a:ext cx="1952625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cap="none">
                <a:latin typeface="Tahoma" pitchFamily="2" charset="0"/>
                <a:ea typeface="Calibri" pitchFamily="2" charset="0"/>
                <a:cs typeface="Tahoma" pitchFamily="2" charset="0"/>
              </a:rPr>
              <a:t>Travel</a:t>
            </a:r>
            <a:r>
              <a:rPr sz="2000" b="1" cap="none" spc="4"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>
                <a:solidFill>
                  <a:srgbClr val="1BBC9A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Agency.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17" name="object 17"/>
          <p:cNvSpPr>
            <a:extLst>
              <a:ext uri="smNativeData">
                <pr:smNativeData xmlns:pr="smNativeData" xmlns="smNativeData" val="SMDATA_15_WHV4ZhMAAAAlAAAAZAAAAE0AAAAAAAAAABY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ZgYAANw3AACQDgAA5DkAABAgAAAmAAAACAAAAP//////////"/>
              </a:ext>
            </a:extLst>
          </p:cNvSpPr>
          <p:nvPr/>
        </p:nvSpPr>
        <p:spPr>
          <a:xfrm>
            <a:off x="1040130" y="9080500"/>
            <a:ext cx="13271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397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b="1" cap="none">
                <a:solidFill>
                  <a:srgbClr val="FFFFFF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Page</a:t>
            </a:r>
            <a:r>
              <a:rPr sz="2000" b="1" cap="none" spc="-4">
                <a:solidFill>
                  <a:srgbClr val="FFFFFF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 spc="-18">
                <a:solidFill>
                  <a:srgbClr val="FFFFFF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|</a:t>
            </a:r>
            <a:r>
              <a:rPr sz="2000" b="1" cap="none" spc="14">
                <a:solidFill>
                  <a:srgbClr val="FFFFFF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>
                <a:solidFill>
                  <a:srgbClr val="F4931D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06.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ChangeArrowheads="1"/>
            <a:extLst>
              <a:ext uri="smNativeData">
                <pr:smNativeData xmlns:pr="smNativeData" xmlns="smNativeData" val="SMDATA_15_WHV4ZhMAAAAlAAAAZAAAAE0AAAAAAAAAABQ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RgsAAD8FAAA5GAAANwgAABAgAAAmAAAACAAAADwwAAAAAAAA"/>
              </a:ext>
            </a:extLst>
          </p:cNvSpPr>
          <p:nvPr>
            <p:ph type="title"/>
          </p:nvPr>
        </p:nvSpPr>
        <p:spPr/>
        <p:txBody>
          <a:bodyPr vert="horz" wrap="square" lIns="0" tIns="12700" rIns="0" bIns="0" numCol="1" spcCol="215900" anchor="t">
            <a:prstTxWarp prst="textNoShape">
              <a:avLst/>
            </a:prstTxWarp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Travel</a:t>
            </a:r>
            <a:r>
              <a:rPr cap="none" spc="6"/>
              <a:t> </a:t>
            </a:r>
            <a:r>
              <a:rPr cap="none">
                <a:solidFill>
                  <a:srgbClr val="1BBC9A"/>
                </a:solidFill>
              </a:rPr>
              <a:t>Agency.</a:t>
            </a:r>
            <a:endParaRPr cap="none">
              <a:solidFill>
                <a:srgbClr val="1BBC9A"/>
              </a:solidFill>
            </a:endParaRPr>
          </a:p>
        </p:txBody>
      </p:sp>
      <p:sp>
        <p:nvSpPr>
          <p:cNvPr id="3" name="object 9"/>
          <p:cNvSpPr>
            <a:extLst>
              <a:ext uri="smNativeData">
                <pr:smNativeData xmlns:pr="smNativeData" xmlns="smNativeData" val="SMDATA_15_WHV4ZhMAAAAlAAAAZAAAAE0AAAAAAAAAABY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ZgYAANw3AACBDgAA5DkAABAgAAAmAAAACAAAAP//////////"/>
              </a:ext>
            </a:extLst>
          </p:cNvSpPr>
          <p:nvPr/>
        </p:nvSpPr>
        <p:spPr>
          <a:xfrm>
            <a:off x="1040130" y="9080500"/>
            <a:ext cx="1317625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397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b="1" cap="none">
                <a:latin typeface="Tahoma" pitchFamily="2" charset="0"/>
                <a:ea typeface="Calibri" pitchFamily="2" charset="0"/>
                <a:cs typeface="Tahoma" pitchFamily="2" charset="0"/>
              </a:rPr>
              <a:t>Page</a:t>
            </a:r>
            <a:r>
              <a:rPr sz="2000" b="1" cap="none" spc="-4"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 spc="-18">
                <a:latin typeface="Tahoma" pitchFamily="2" charset="0"/>
                <a:ea typeface="Calibri" pitchFamily="2" charset="0"/>
                <a:cs typeface="Tahoma" pitchFamily="2" charset="0"/>
              </a:rPr>
              <a:t>|</a:t>
            </a:r>
            <a:r>
              <a:rPr sz="2000" b="1" cap="none" spc="14"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>
                <a:solidFill>
                  <a:srgbClr val="F4931D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07.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4" name="object 3"/>
          <p:cNvSpPr>
            <a:extLst>
              <a:ext uri="smNativeData">
                <pr:smNativeData xmlns:pr="smNativeData" xmlns="smNativeData" val="SMDATA_15_WHV4Zh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rjwAAD8FAACfQQAARwcAABAgAAAmAAAACAAAAP//////////"/>
              </a:ext>
            </a:extLst>
          </p:cNvSpPr>
          <p:nvPr/>
        </p:nvSpPr>
        <p:spPr>
          <a:xfrm>
            <a:off x="9864090" y="852805"/>
            <a:ext cx="803275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cap="none">
                <a:latin typeface="Tahoma" pitchFamily="2" charset="0"/>
                <a:ea typeface="Calibri" pitchFamily="2" charset="0"/>
                <a:cs typeface="Tahoma" pitchFamily="2" charset="0"/>
              </a:rPr>
              <a:t>Home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5" name="object 4"/>
          <p:cNvSpPr>
            <a:extLst>
              <a:ext uri="smNativeData">
                <pr:smNativeData xmlns:pr="smNativeData" xmlns="smNativeData" val="SMDATA_15_WHV4Zh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bEYAAD8FAABYTwAARwcAABAgAAAmAAAACAAAAP//////////"/>
              </a:ext>
            </a:extLst>
          </p:cNvSpPr>
          <p:nvPr/>
        </p:nvSpPr>
        <p:spPr>
          <a:xfrm>
            <a:off x="11447780" y="852805"/>
            <a:ext cx="145034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cap="none">
                <a:solidFill>
                  <a:srgbClr val="FFFFFF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Tours</a:t>
            </a:r>
            <a:r>
              <a:rPr sz="2000" b="1" cap="none" spc="-2">
                <a:solidFill>
                  <a:srgbClr val="FFFFFF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>
                <a:solidFill>
                  <a:srgbClr val="FFFFFF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Page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6" name="object 5"/>
          <p:cNvSpPr>
            <a:extLst>
              <a:ext uri="smNativeData">
                <pr:smNativeData xmlns:pr="smNativeData" xmlns="smNativeData" val="SMDATA_15_WHV4Zh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vVMAAD8FAABUWAAARwcAABAgAAAmAAAACAAAAP//////////"/>
              </a:ext>
            </a:extLst>
          </p:cNvSpPr>
          <p:nvPr/>
        </p:nvSpPr>
        <p:spPr>
          <a:xfrm>
            <a:off x="13612495" y="852805"/>
            <a:ext cx="746125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cap="none">
                <a:solidFill>
                  <a:srgbClr val="FFFFFF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News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7" name="object 6"/>
          <p:cNvSpPr>
            <a:extLst>
              <a:ext uri="smNativeData">
                <pr:smNativeData xmlns:pr="smNativeData" xmlns="smNativeData" val="SMDATA_15_WHV4Zh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uVwAAD8FAAAuYwAARwcAABAgAAAmAAAACAAAAP//////////"/>
              </a:ext>
            </a:extLst>
          </p:cNvSpPr>
          <p:nvPr/>
        </p:nvSpPr>
        <p:spPr>
          <a:xfrm>
            <a:off x="15072995" y="852805"/>
            <a:ext cx="1049655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cap="none">
                <a:solidFill>
                  <a:srgbClr val="FFFFFF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Contact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8" name="object 7"/>
          <p:cNvSpPr>
            <a:extLst>
              <a:ext uri="smNativeData">
                <pr:smNativeData xmlns:pr="smNativeData" xmlns="smNativeData" val="SMDATA_15_WHV4ZhMAAAAlAAAAZAAAAE0AAAAAAAAAADE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ZgYAAJ0LAADIKAAAOxcAABAgAAAmAAAACAAAAP//////////"/>
              </a:ext>
            </a:extLst>
          </p:cNvSpPr>
          <p:nvPr/>
        </p:nvSpPr>
        <p:spPr>
          <a:xfrm>
            <a:off x="1040130" y="1887855"/>
            <a:ext cx="5589270" cy="1888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31115" rIns="0" bIns="0" numCol="1" spcCol="215900" anchor="t"/>
          <a:lstStyle/>
          <a:p>
            <a:pPr marL="12700" marR="5080">
              <a:lnSpc>
                <a:spcPts val="7305"/>
              </a:lnSpc>
              <a:spcBef>
                <a:spcPts val="245"/>
              </a:spcBef>
            </a:pPr>
            <a:r>
              <a:rPr sz="6100" b="1" cap="none">
                <a:latin typeface="Tahoma" pitchFamily="2" charset="0"/>
                <a:ea typeface="Calibri" pitchFamily="2" charset="0"/>
                <a:cs typeface="Tahoma" pitchFamily="2" charset="0"/>
              </a:rPr>
              <a:t>QUERIES </a:t>
            </a:r>
            <a:r>
              <a:rPr sz="6100" b="1" cap="none" spc="6">
                <a:solidFill>
                  <a:srgbClr val="1BBC9A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PROCEDURES</a:t>
            </a:r>
            <a:endParaRPr sz="6100" cap="none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9" name="object 8"/>
          <p:cNvSpPr>
            <a:extLst>
              <a:ext uri="smNativeData">
                <pr:smNativeData xmlns:pr="smNativeData" xmlns="smNativeData" val="SMDATA_15_WHV4Zh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BDsAAPYOAAAFXwAA1hoAABAgAAAmAAAACAAAAP//////////"/>
              </a:ext>
            </a:extLst>
          </p:cNvSpPr>
          <p:nvPr/>
        </p:nvSpPr>
        <p:spPr>
          <a:xfrm>
            <a:off x="9593580" y="2432050"/>
            <a:ext cx="5852795" cy="1930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000" b="1" cap="none" spc="15">
                <a:solidFill>
                  <a:srgbClr val="FFFFFF"/>
                </a:solidFill>
              </a:rPr>
              <a:t>Em</a:t>
            </a:r>
            <a:r>
              <a:rPr sz="2000" b="1" cap="none" spc="4">
                <a:solidFill>
                  <a:srgbClr val="FFFFFF"/>
                </a:solidFill>
              </a:rPr>
              <a:t> </a:t>
            </a:r>
            <a:r>
              <a:rPr sz="2000" b="1" cap="none" spc="9">
                <a:solidFill>
                  <a:srgbClr val="FFFFFF"/>
                </a:solidFill>
              </a:rPr>
              <a:t>adição</a:t>
            </a:r>
            <a:r>
              <a:rPr sz="2000" b="1" cap="none" spc="4">
                <a:solidFill>
                  <a:srgbClr val="FFFFFF"/>
                </a:solidFill>
              </a:rPr>
              <a:t> </a:t>
            </a:r>
            <a:r>
              <a:rPr sz="2000" b="1" cap="none" spc="9">
                <a:solidFill>
                  <a:srgbClr val="FFFFFF"/>
                </a:solidFill>
              </a:rPr>
              <a:t>a</a:t>
            </a:r>
            <a:r>
              <a:rPr sz="2000" b="1" cap="none" spc="4">
                <a:solidFill>
                  <a:srgbClr val="FFFFFF"/>
                </a:solidFill>
              </a:rPr>
              <a:t> </a:t>
            </a:r>
            <a:r>
              <a:rPr sz="2000" b="1" cap="none" spc="9">
                <a:solidFill>
                  <a:srgbClr val="FFFFFF"/>
                </a:solidFill>
              </a:rPr>
              <a:t>estrutura</a:t>
            </a:r>
            <a:r>
              <a:rPr sz="2000" b="1" cap="none" spc="4">
                <a:solidFill>
                  <a:srgbClr val="FFFFFF"/>
                </a:solidFill>
              </a:rPr>
              <a:t> </a:t>
            </a:r>
            <a:r>
              <a:rPr sz="2000" b="1" cap="none" spc="9">
                <a:solidFill>
                  <a:srgbClr val="FFFFFF"/>
                </a:solidFill>
              </a:rPr>
              <a:t>relacional</a:t>
            </a:r>
            <a:r>
              <a:rPr sz="2000" b="1" cap="none" spc="4">
                <a:solidFill>
                  <a:srgbClr val="FFFFFF"/>
                </a:solidFill>
              </a:rPr>
              <a:t> </a:t>
            </a:r>
            <a:r>
              <a:rPr sz="2000" b="1" cap="none" spc="11">
                <a:solidFill>
                  <a:srgbClr val="FFFFFF"/>
                </a:solidFill>
              </a:rPr>
              <a:t>do</a:t>
            </a:r>
            <a:r>
              <a:rPr sz="2000" b="1" cap="none" spc="4">
                <a:solidFill>
                  <a:srgbClr val="FFFFFF"/>
                </a:solidFill>
              </a:rPr>
              <a:t> </a:t>
            </a:r>
            <a:r>
              <a:rPr sz="2000" b="1" cap="none" spc="9">
                <a:solidFill>
                  <a:srgbClr val="FFFFFF"/>
                </a:solidFill>
              </a:rPr>
              <a:t>nosso sistema,</a:t>
            </a:r>
            <a:r>
              <a:rPr sz="2000" b="1" cap="none" spc="4">
                <a:solidFill>
                  <a:srgbClr val="FFFFFF"/>
                </a:solidFill>
              </a:rPr>
              <a:t> </a:t>
            </a:r>
            <a:r>
              <a:rPr sz="2000" b="1" cap="none" spc="13">
                <a:solidFill>
                  <a:srgbClr val="FFFFFF"/>
                </a:solidFill>
              </a:rPr>
              <a:t>também</a:t>
            </a:r>
            <a:r>
              <a:rPr sz="2000" b="1" cap="none" spc="4">
                <a:solidFill>
                  <a:srgbClr val="FFFFFF"/>
                </a:solidFill>
              </a:rPr>
              <a:t> </a:t>
            </a:r>
            <a:r>
              <a:rPr sz="2000" b="1" cap="none" spc="11">
                <a:solidFill>
                  <a:srgbClr val="FFFFFF"/>
                </a:solidFill>
              </a:rPr>
              <a:t>se</a:t>
            </a:r>
            <a:r>
              <a:rPr sz="2000" b="1" cap="none" spc="4">
                <a:solidFill>
                  <a:srgbClr val="FFFFFF"/>
                </a:solidFill>
              </a:rPr>
              <a:t> </a:t>
            </a:r>
            <a:r>
              <a:rPr sz="2000" b="1" cap="none" spc="9">
                <a:solidFill>
                  <a:srgbClr val="FFFFFF"/>
                </a:solidFill>
              </a:rPr>
              <a:t>fez</a:t>
            </a:r>
            <a:r>
              <a:rPr sz="2000" b="1" cap="none" spc="4">
                <a:solidFill>
                  <a:srgbClr val="FFFFFF"/>
                </a:solidFill>
              </a:rPr>
              <a:t> </a:t>
            </a:r>
            <a:r>
              <a:rPr sz="2000" b="1" cap="none" spc="9">
                <a:solidFill>
                  <a:srgbClr val="FFFFFF"/>
                </a:solidFill>
              </a:rPr>
              <a:t>necessário</a:t>
            </a:r>
            <a:r>
              <a:rPr sz="2000" b="1" cap="none" spc="4">
                <a:solidFill>
                  <a:srgbClr val="FFFFFF"/>
                </a:solidFill>
              </a:rPr>
              <a:t> </a:t>
            </a:r>
            <a:r>
              <a:rPr sz="2000" b="1" cap="none" spc="9">
                <a:solidFill>
                  <a:srgbClr val="FFFFFF"/>
                </a:solidFill>
              </a:rPr>
              <a:t>a</a:t>
            </a:r>
            <a:r>
              <a:rPr sz="2000" b="1" cap="none" spc="4">
                <a:solidFill>
                  <a:srgbClr val="FFFFFF"/>
                </a:solidFill>
              </a:rPr>
              <a:t> </a:t>
            </a:r>
            <a:r>
              <a:rPr sz="2000" b="1" cap="none" spc="9">
                <a:solidFill>
                  <a:srgbClr val="FFFFFF"/>
                </a:solidFill>
              </a:rPr>
              <a:t>adição </a:t>
            </a:r>
            <a:r>
              <a:rPr sz="2000" b="1" cap="none" spc="11">
                <a:solidFill>
                  <a:srgbClr val="FFFFFF"/>
                </a:solidFill>
              </a:rPr>
              <a:t>de</a:t>
            </a:r>
            <a:r>
              <a:rPr sz="2000" b="1" cap="none" spc="4">
                <a:solidFill>
                  <a:srgbClr val="FFFFFF"/>
                </a:solidFill>
              </a:rPr>
              <a:t> </a:t>
            </a:r>
            <a:r>
              <a:rPr sz="2000" b="1" cap="none" spc="11">
                <a:solidFill>
                  <a:srgbClr val="FFFFFF"/>
                </a:solidFill>
              </a:rPr>
              <a:t>algumas</a:t>
            </a:r>
            <a:r>
              <a:rPr sz="2000" b="1" cap="none" spc="4">
                <a:solidFill>
                  <a:srgbClr val="FFFFFF"/>
                </a:solidFill>
              </a:rPr>
              <a:t> </a:t>
            </a:r>
            <a:r>
              <a:rPr sz="2000" b="1" cap="none" spc="9">
                <a:solidFill>
                  <a:srgbClr val="FFFFFF"/>
                </a:solidFill>
              </a:rPr>
              <a:t>queries</a:t>
            </a:r>
            <a:r>
              <a:rPr sz="2000" b="1" cap="none" spc="4">
                <a:solidFill>
                  <a:srgbClr val="FFFFFF"/>
                </a:solidFill>
              </a:rPr>
              <a:t> </a:t>
            </a:r>
            <a:r>
              <a:rPr sz="2000" b="1" cap="none" spc="9">
                <a:solidFill>
                  <a:srgbClr val="FFFFFF"/>
                </a:solidFill>
              </a:rPr>
              <a:t>e</a:t>
            </a:r>
            <a:r>
              <a:rPr sz="2000" b="1" cap="none" spc="4">
                <a:solidFill>
                  <a:srgbClr val="FFFFFF"/>
                </a:solidFill>
              </a:rPr>
              <a:t> </a:t>
            </a:r>
            <a:r>
              <a:rPr sz="2000" b="1" cap="none" spc="9">
                <a:solidFill>
                  <a:srgbClr val="FFFFFF"/>
                </a:solidFill>
              </a:rPr>
              <a:t>procedures</a:t>
            </a:r>
            <a:r>
              <a:rPr sz="2000" b="1" cap="none" spc="4">
                <a:solidFill>
                  <a:srgbClr val="FFFFFF"/>
                </a:solidFill>
              </a:rPr>
              <a:t> </a:t>
            </a:r>
            <a:r>
              <a:rPr sz="2000" b="1" cap="none" spc="13">
                <a:solidFill>
                  <a:srgbClr val="FFFFFF"/>
                </a:solidFill>
              </a:rPr>
              <a:t>SQL </a:t>
            </a:r>
            <a:r>
              <a:rPr sz="2000" b="1" cap="none" spc="9">
                <a:solidFill>
                  <a:srgbClr val="FFFFFF"/>
                </a:solidFill>
              </a:rPr>
              <a:t>pertinentes</a:t>
            </a:r>
            <a:r>
              <a:rPr sz="2000" b="1" cap="none" spc="4">
                <a:solidFill>
                  <a:srgbClr val="FFFFFF"/>
                </a:solidFill>
              </a:rPr>
              <a:t> </a:t>
            </a:r>
            <a:r>
              <a:rPr sz="2000" b="1" cap="none" spc="9">
                <a:solidFill>
                  <a:srgbClr val="FFFFFF"/>
                </a:solidFill>
              </a:rPr>
              <a:t>aos</a:t>
            </a:r>
            <a:r>
              <a:rPr sz="2000" b="1" cap="none" spc="4">
                <a:solidFill>
                  <a:srgbClr val="FFFFFF"/>
                </a:solidFill>
              </a:rPr>
              <a:t> </a:t>
            </a:r>
            <a:r>
              <a:rPr sz="2000" b="1" cap="none" spc="9">
                <a:solidFill>
                  <a:srgbClr val="FFFFFF"/>
                </a:solidFill>
              </a:rPr>
              <a:t>principais</a:t>
            </a:r>
            <a:r>
              <a:rPr sz="2000" b="1" cap="none" spc="4">
                <a:solidFill>
                  <a:srgbClr val="FFFFFF"/>
                </a:solidFill>
              </a:rPr>
              <a:t> </a:t>
            </a:r>
            <a:r>
              <a:rPr sz="2000" b="1" cap="none" spc="11">
                <a:solidFill>
                  <a:srgbClr val="FFFFFF"/>
                </a:solidFill>
              </a:rPr>
              <a:t>processos</a:t>
            </a:r>
            <a:r>
              <a:rPr sz="2000" b="1" cap="none" spc="4">
                <a:solidFill>
                  <a:srgbClr val="FFFFFF"/>
                </a:solidFill>
              </a:rPr>
              <a:t> </a:t>
            </a:r>
            <a:r>
              <a:rPr sz="2000" b="1" cap="none" spc="9">
                <a:solidFill>
                  <a:srgbClr val="FFFFFF"/>
                </a:solidFill>
              </a:rPr>
              <a:t>da </a:t>
            </a:r>
            <a:r>
              <a:rPr sz="2000" b="1" cap="none" spc="9">
                <a:solidFill>
                  <a:srgbClr val="FFFFFF"/>
                </a:solidFill>
              </a:rPr>
              <a:t>aplicação</a:t>
            </a:r>
            <a:endParaRPr sz="20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extLst>
              <a:ext uri="smNativeData">
                <pr:smNativeData xmlns:pr="smNativeData" xmlns="smNativeData" val="SMDATA_6_WHV4ZhMAAAAlAAAAAQAAAA8BAAAAkAAAAEgAAACQAAAASAAAAAAAAAAAAAAAAAAAABcAAAAUAAAAAAAAAAAAAAD/fwAA/38AAAAAAAAJAAAABAAAACMBAAAfAAAAVAAAAAAAAAAAAAAAAAAAAAAAAAAAAAAAAAAAAAAAAAAAAAAAAAAAAAAAAAAAAAAAAAAAAAAAAAAAAAAAAAAAAAAAAAAAAAAAAAAAAAAAAAAAAAAAAAAAACEAAAAYAAAAFAAAAFQGAACFBAAA8wkAACQIAAAQAAAAJgAAAAgAAAD/////AAAAAA=="/>
              </a:ext>
            </a:extLst>
          </p:cNvGrpSpPr>
          <p:nvPr/>
        </p:nvGrpSpPr>
        <p:grpSpPr>
          <a:xfrm>
            <a:off x="1028700" y="734695"/>
            <a:ext cx="588645" cy="588645"/>
            <a:chOff x="1028700" y="734695"/>
            <a:chExt cx="588645" cy="588645"/>
          </a:xfrm>
        </p:grpSpPr>
        <p:pic>
          <p:nvPicPr>
            <p:cNvPr id="5" name="object 3"/>
            <p:cNvPicPr>
              <a:extLst>
                <a:ext uri="smNativeData">
  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FQGAACFBAAA8gkAACMIAAAAAAAAJgAAAAgAAAD//////////w=="/>
                </a:ext>
              </a:extLst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8700" y="734695"/>
              <a:ext cx="588010" cy="5880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" name="object 4"/>
            <p:cNvSpPr>
              <a:extLst>
                <a:ext uri="smNativeData">
  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DgcAAD8FAAA5CQAAagcAAAAAAAAmAAAACAAAAP//////////"/>
                </a:ext>
              </a:extLst>
            </p:cNvSpPr>
            <p:nvPr/>
          </p:nvSpPr>
          <p:spPr>
            <a:xfrm>
              <a:off x="1146810" y="852805"/>
              <a:ext cx="352425" cy="352425"/>
            </a:xfrm>
            <a:custGeom>
              <a:avLst/>
              <a:gdLst/>
              <a:ahLst/>
              <a:cxnLst/>
              <a:rect l="0" t="0" r="352425" b="352425"/>
              <a:pathLst>
                <a:path w="352425" h="352425">
                  <a:moveTo>
                    <a:pt x="176048" y="352096"/>
                  </a:moveTo>
                  <a:lnTo>
                    <a:pt x="129301" y="345797"/>
                  </a:lnTo>
                  <a:lnTo>
                    <a:pt x="87261" y="328026"/>
                  </a:lnTo>
                  <a:lnTo>
                    <a:pt x="51619" y="300474"/>
                  </a:lnTo>
                  <a:lnTo>
                    <a:pt x="24070" y="264834"/>
                  </a:lnTo>
                  <a:lnTo>
                    <a:pt x="6299" y="222794"/>
                  </a:lnTo>
                  <a:lnTo>
                    <a:pt x="0" y="176048"/>
                  </a:lnTo>
                  <a:lnTo>
                    <a:pt x="6299" y="129301"/>
                  </a:lnTo>
                  <a:lnTo>
                    <a:pt x="24070" y="87261"/>
                  </a:lnTo>
                  <a:lnTo>
                    <a:pt x="51619" y="51619"/>
                  </a:lnTo>
                  <a:lnTo>
                    <a:pt x="87261" y="24070"/>
                  </a:lnTo>
                  <a:lnTo>
                    <a:pt x="129301" y="6299"/>
                  </a:lnTo>
                  <a:lnTo>
                    <a:pt x="176048" y="0"/>
                  </a:lnTo>
                  <a:lnTo>
                    <a:pt x="222795" y="6299"/>
                  </a:lnTo>
                  <a:lnTo>
                    <a:pt x="244094" y="15303"/>
                  </a:lnTo>
                  <a:lnTo>
                    <a:pt x="176048" y="15303"/>
                  </a:lnTo>
                  <a:lnTo>
                    <a:pt x="125295" y="23511"/>
                  </a:lnTo>
                  <a:lnTo>
                    <a:pt x="81175" y="46357"/>
                  </a:lnTo>
                  <a:lnTo>
                    <a:pt x="46357" y="81175"/>
                  </a:lnTo>
                  <a:lnTo>
                    <a:pt x="23511" y="125295"/>
                  </a:lnTo>
                  <a:lnTo>
                    <a:pt x="15303" y="176048"/>
                  </a:lnTo>
                  <a:lnTo>
                    <a:pt x="23511" y="226801"/>
                  </a:lnTo>
                  <a:lnTo>
                    <a:pt x="46357" y="270921"/>
                  </a:lnTo>
                  <a:lnTo>
                    <a:pt x="81175" y="305739"/>
                  </a:lnTo>
                  <a:lnTo>
                    <a:pt x="125295" y="328584"/>
                  </a:lnTo>
                  <a:lnTo>
                    <a:pt x="176048" y="336793"/>
                  </a:lnTo>
                  <a:lnTo>
                    <a:pt x="244094" y="336793"/>
                  </a:lnTo>
                  <a:lnTo>
                    <a:pt x="222795" y="345797"/>
                  </a:lnTo>
                  <a:lnTo>
                    <a:pt x="176048" y="352096"/>
                  </a:lnTo>
                  <a:close/>
                </a:path>
                <a:path w="352425" h="352425">
                  <a:moveTo>
                    <a:pt x="244094" y="336793"/>
                  </a:moveTo>
                  <a:lnTo>
                    <a:pt x="176048" y="336793"/>
                  </a:lnTo>
                  <a:lnTo>
                    <a:pt x="226801" y="328584"/>
                  </a:lnTo>
                  <a:lnTo>
                    <a:pt x="270920" y="305738"/>
                  </a:lnTo>
                  <a:lnTo>
                    <a:pt x="305738" y="270920"/>
                  </a:lnTo>
                  <a:lnTo>
                    <a:pt x="328584" y="226801"/>
                  </a:lnTo>
                  <a:lnTo>
                    <a:pt x="336793" y="176048"/>
                  </a:lnTo>
                  <a:lnTo>
                    <a:pt x="328584" y="125295"/>
                  </a:lnTo>
                  <a:lnTo>
                    <a:pt x="305738" y="81175"/>
                  </a:lnTo>
                  <a:lnTo>
                    <a:pt x="270920" y="46357"/>
                  </a:lnTo>
                  <a:lnTo>
                    <a:pt x="226801" y="23511"/>
                  </a:lnTo>
                  <a:lnTo>
                    <a:pt x="176048" y="15303"/>
                  </a:lnTo>
                  <a:lnTo>
                    <a:pt x="244094" y="15303"/>
                  </a:lnTo>
                  <a:lnTo>
                    <a:pt x="300475" y="51619"/>
                  </a:lnTo>
                  <a:lnTo>
                    <a:pt x="328026" y="87261"/>
                  </a:lnTo>
                  <a:lnTo>
                    <a:pt x="345797" y="129301"/>
                  </a:lnTo>
                  <a:lnTo>
                    <a:pt x="352096" y="176048"/>
                  </a:lnTo>
                  <a:lnTo>
                    <a:pt x="345797" y="222794"/>
                  </a:lnTo>
                  <a:lnTo>
                    <a:pt x="328026" y="264834"/>
                  </a:lnTo>
                  <a:lnTo>
                    <a:pt x="300475" y="300474"/>
                  </a:lnTo>
                  <a:lnTo>
                    <a:pt x="264834" y="328026"/>
                  </a:lnTo>
                  <a:lnTo>
                    <a:pt x="244094" y="33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0" tIns="0" rIns="0" bIns="0" numCol="1" spcCol="215900" anchor="t"/>
            <a:lstStyle/>
            <a:p>
              <a:pPr/>
            </a:p>
          </p:txBody>
        </p:sp>
        <p:pic>
          <p:nvPicPr>
            <p:cNvPr id="3" name="object 5"/>
            <p:cNvPicPr>
              <a:extLst>
                <a:ext uri="smNativeData">
  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H4HAACvBQAAyAgAAPkGAAAAAAAAJgAAAAgAAAD//////////w=="/>
                </a:ext>
              </a:extLst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7930" y="923925"/>
              <a:ext cx="209550" cy="20955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6" name="object 6"/>
          <p:cNvPicPr>
            <a:extLst>
              <a:ext uri="smNativeData">
                <pr:smNativeData xmlns:pr="smNativeData" xmlns="smNativeData" val="SMDATA_17_WHV4Zh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+BvQX///8BAAAAAAAAAAAAAAAAAAAAAAAAAAAAAAAAAAAAAAAAAAAAAAACf39/AO7s4QPMzMwAwMD/AH9/fwAAAAAAAAAAAAAAAAD///8AAAAAACEAAAAYAAAAFAAAANsxAACZDgAAgHAAALQ4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8104505" y="2372995"/>
            <a:ext cx="10183495" cy="68446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object 7"/>
          <p:cNvSpPr>
            <a:extLst>
              <a:ext uri="smNativeData">
                <pr:smNativeData xmlns:pr="smNativeData" xmlns="smNativeData" val="SMDATA_15_WHV4Zh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RgsAAD8FAABJFwAARwcAABAgAAAmAAAACAAAAP//////////"/>
              </a:ext>
            </a:extLst>
          </p:cNvSpPr>
          <p:nvPr/>
        </p:nvSpPr>
        <p:spPr>
          <a:xfrm>
            <a:off x="1832610" y="852805"/>
            <a:ext cx="1952625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cap="none">
                <a:latin typeface="Tahoma" pitchFamily="2" charset="0"/>
                <a:ea typeface="Calibri" pitchFamily="2" charset="0"/>
                <a:cs typeface="Tahoma" pitchFamily="2" charset="0"/>
              </a:rPr>
              <a:t>Travel</a:t>
            </a:r>
            <a:r>
              <a:rPr sz="2000" b="1" cap="none" spc="4"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>
                <a:solidFill>
                  <a:srgbClr val="1BBC9A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Agency.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8" name="object 8"/>
          <p:cNvSpPr>
            <a:extLst>
              <a:ext uri="smNativeData">
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9JMdAP///wgM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JMdAP///wEAAAAAAAAAAAAAAAAAAAAAAAAAAAAAAAAAAAAAAAAAAAAAAAB/f38A7uzhA8zMzADAwP8Af39/AAAAAAAAAAAAAAAAAAAAAAAAAAAAIQAAABgAAAAUAAAAywAAAAMXAAAuMAAAhiQAABAAAAAmAAAACAAAAP//////////"/>
              </a:ext>
            </a:extLst>
          </p:cNvSpPr>
          <p:nvPr/>
        </p:nvSpPr>
        <p:spPr>
          <a:xfrm>
            <a:off x="128905" y="3740785"/>
            <a:ext cx="7703185" cy="2196465"/>
          </a:xfrm>
          <a:custGeom>
            <a:avLst/>
            <a:gdLst/>
            <a:ahLst/>
            <a:cxnLst/>
            <a:rect l="0" t="0" r="7703185" b="2196465"/>
            <a:pathLst>
              <a:path w="7703185" h="2196465">
                <a:moveTo>
                  <a:pt x="7382503" y="2195938"/>
                </a:moveTo>
                <a:lnTo>
                  <a:pt x="323849" y="2195938"/>
                </a:lnTo>
                <a:lnTo>
                  <a:pt x="272882" y="2191903"/>
                </a:lnTo>
                <a:lnTo>
                  <a:pt x="223629" y="2180041"/>
                </a:lnTo>
                <a:lnTo>
                  <a:pt x="176960" y="2160710"/>
                </a:lnTo>
                <a:lnTo>
                  <a:pt x="133745" y="2134271"/>
                </a:lnTo>
                <a:lnTo>
                  <a:pt x="94853" y="2101084"/>
                </a:lnTo>
                <a:lnTo>
                  <a:pt x="61666" y="2062192"/>
                </a:lnTo>
                <a:lnTo>
                  <a:pt x="35228" y="2018977"/>
                </a:lnTo>
                <a:lnTo>
                  <a:pt x="15897" y="1972308"/>
                </a:lnTo>
                <a:lnTo>
                  <a:pt x="4034" y="1923055"/>
                </a:lnTo>
                <a:lnTo>
                  <a:pt x="0" y="1872088"/>
                </a:lnTo>
                <a:lnTo>
                  <a:pt x="0" y="323850"/>
                </a:lnTo>
                <a:lnTo>
                  <a:pt x="4034" y="272882"/>
                </a:lnTo>
                <a:lnTo>
                  <a:pt x="15897" y="223629"/>
                </a:lnTo>
                <a:lnTo>
                  <a:pt x="35228" y="176960"/>
                </a:lnTo>
                <a:lnTo>
                  <a:pt x="61666" y="133745"/>
                </a:lnTo>
                <a:lnTo>
                  <a:pt x="94853" y="94853"/>
                </a:lnTo>
                <a:lnTo>
                  <a:pt x="133745" y="61666"/>
                </a:lnTo>
                <a:lnTo>
                  <a:pt x="176960" y="35228"/>
                </a:lnTo>
                <a:lnTo>
                  <a:pt x="223629" y="15897"/>
                </a:lnTo>
                <a:lnTo>
                  <a:pt x="272882" y="4034"/>
                </a:lnTo>
                <a:lnTo>
                  <a:pt x="323850" y="0"/>
                </a:lnTo>
                <a:lnTo>
                  <a:pt x="7382503" y="0"/>
                </a:lnTo>
                <a:lnTo>
                  <a:pt x="7433470" y="4034"/>
                </a:lnTo>
                <a:lnTo>
                  <a:pt x="7482723" y="15897"/>
                </a:lnTo>
                <a:lnTo>
                  <a:pt x="7529392" y="35228"/>
                </a:lnTo>
                <a:lnTo>
                  <a:pt x="7572607" y="61666"/>
                </a:lnTo>
                <a:lnTo>
                  <a:pt x="7611499" y="94853"/>
                </a:lnTo>
                <a:lnTo>
                  <a:pt x="7644686" y="133745"/>
                </a:lnTo>
                <a:lnTo>
                  <a:pt x="7671125" y="176960"/>
                </a:lnTo>
                <a:lnTo>
                  <a:pt x="7690456" y="223629"/>
                </a:lnTo>
                <a:lnTo>
                  <a:pt x="7702318" y="272882"/>
                </a:lnTo>
                <a:lnTo>
                  <a:pt x="7702939" y="280724"/>
                </a:lnTo>
                <a:lnTo>
                  <a:pt x="7702939" y="1915212"/>
                </a:lnTo>
                <a:lnTo>
                  <a:pt x="7690456" y="1972308"/>
                </a:lnTo>
                <a:lnTo>
                  <a:pt x="7671125" y="2018977"/>
                </a:lnTo>
                <a:lnTo>
                  <a:pt x="7644686" y="2062192"/>
                </a:lnTo>
                <a:lnTo>
                  <a:pt x="7611499" y="2101084"/>
                </a:lnTo>
                <a:lnTo>
                  <a:pt x="7572607" y="2134271"/>
                </a:lnTo>
                <a:lnTo>
                  <a:pt x="7529392" y="2160710"/>
                </a:lnTo>
                <a:lnTo>
                  <a:pt x="7482723" y="2180041"/>
                </a:lnTo>
                <a:lnTo>
                  <a:pt x="7433470" y="2191903"/>
                </a:lnTo>
                <a:lnTo>
                  <a:pt x="7382503" y="2195938"/>
                </a:lnTo>
                <a:close/>
              </a:path>
            </a:pathLst>
          </a:custGeom>
          <a:solidFill>
            <a:srgbClr val="F4931D">
              <a:alpha val="88000"/>
            </a:srgbClr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9" name="object 9"/>
          <p:cNvSpPr>
            <a:extLst>
              <a:ext uri="smNativeData">
                <pr:smNativeData xmlns:pr="smNativeData" xmlns="smNativeData" val="SMDATA_15_WHV4ZhMAAAAlAAAAZAAAAE0AAAAAAAAAABs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4gMAAG0cAAAoLAAA3h4AABAgAAAmAAAACAAAAP//////////"/>
              </a:ext>
            </a:extLst>
          </p:cNvSpPr>
          <p:nvPr/>
        </p:nvSpPr>
        <p:spPr>
          <a:xfrm>
            <a:off x="631190" y="4620895"/>
            <a:ext cx="6546850" cy="396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7145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b="1" cap="none" spc="10">
                <a:solidFill>
                  <a:srgbClr val="FFFFFF"/>
                </a:solidFill>
              </a:rPr>
              <a:t>Valor</a:t>
            </a:r>
            <a:r>
              <a:rPr sz="2400" b="1" cap="none" spc="5">
                <a:solidFill>
                  <a:srgbClr val="FFFFFF"/>
                </a:solidFill>
              </a:rPr>
              <a:t> </a:t>
            </a:r>
            <a:r>
              <a:rPr sz="2400" b="1" cap="none" spc="13">
                <a:solidFill>
                  <a:srgbClr val="FFFFFF"/>
                </a:solidFill>
              </a:rPr>
              <a:t>médio</a:t>
            </a:r>
            <a:r>
              <a:rPr sz="2400" b="1" cap="none" spc="5">
                <a:solidFill>
                  <a:srgbClr val="FFFFFF"/>
                </a:solidFill>
              </a:rPr>
              <a:t> </a:t>
            </a:r>
            <a:r>
              <a:rPr sz="2400" b="1" cap="none" spc="13">
                <a:solidFill>
                  <a:srgbClr val="FFFFFF"/>
                </a:solidFill>
              </a:rPr>
              <a:t>de</a:t>
            </a:r>
            <a:r>
              <a:rPr sz="2400" b="1" cap="none" spc="5">
                <a:solidFill>
                  <a:srgbClr val="FFFFFF"/>
                </a:solidFill>
              </a:rPr>
              <a:t> </a:t>
            </a:r>
            <a:r>
              <a:rPr sz="2400" b="1" cap="none" spc="13">
                <a:solidFill>
                  <a:srgbClr val="FFFFFF"/>
                </a:solidFill>
              </a:rPr>
              <a:t>faturamento</a:t>
            </a:r>
            <a:r>
              <a:rPr sz="2400" b="1" cap="none" spc="5">
                <a:solidFill>
                  <a:srgbClr val="FFFFFF"/>
                </a:solidFill>
              </a:rPr>
              <a:t> </a:t>
            </a:r>
            <a:r>
              <a:rPr sz="2400" b="1" cap="none" spc="10">
                <a:solidFill>
                  <a:srgbClr val="FFFFFF"/>
                </a:solidFill>
              </a:rPr>
              <a:t>por</a:t>
            </a:r>
            <a:r>
              <a:rPr sz="2400" b="1" cap="none" spc="5">
                <a:solidFill>
                  <a:srgbClr val="FFFFFF"/>
                </a:solidFill>
              </a:rPr>
              <a:t> </a:t>
            </a:r>
            <a:r>
              <a:rPr sz="2400" b="1" cap="none" spc="10">
                <a:solidFill>
                  <a:srgbClr val="FFFFFF"/>
                </a:solidFill>
              </a:rPr>
              <a:t>cliente:</a:t>
            </a:r>
            <a:endParaRPr sz="2400" cap="none"/>
          </a:p>
        </p:txBody>
      </p:sp>
      <p:sp>
        <p:nvSpPr>
          <p:cNvPr id="10" name="object 11"/>
          <p:cNvSpPr>
            <a:extLst>
              <a:ext uri="smNativeData">
                <pr:smNativeData xmlns:pr="smNativeData" xmlns="smNativeData" val="SMDATA_15_WHV4ZhMAAAAlAAAAZAAAAE0AAAAAAAAAABY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ZgYAANw3AACUDgAA5DkAABAgAAAmAAAACAAAAP//////////"/>
              </a:ext>
            </a:extLst>
          </p:cNvSpPr>
          <p:nvPr/>
        </p:nvSpPr>
        <p:spPr>
          <a:xfrm>
            <a:off x="1040130" y="9080500"/>
            <a:ext cx="132969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397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b="1" cap="none">
                <a:latin typeface="Tahoma" pitchFamily="2" charset="0"/>
                <a:ea typeface="Calibri" pitchFamily="2" charset="0"/>
                <a:cs typeface="Tahoma" pitchFamily="2" charset="0"/>
              </a:rPr>
              <a:t>Page</a:t>
            </a:r>
            <a:r>
              <a:rPr sz="2000" b="1" cap="none" spc="-4"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 spc="-18">
                <a:latin typeface="Tahoma" pitchFamily="2" charset="0"/>
                <a:ea typeface="Calibri" pitchFamily="2" charset="0"/>
                <a:cs typeface="Tahoma" pitchFamily="2" charset="0"/>
              </a:rPr>
              <a:t>|</a:t>
            </a:r>
            <a:r>
              <a:rPr sz="2000" b="1" cap="none" spc="14"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>
                <a:solidFill>
                  <a:srgbClr val="F4931D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08.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11" name="object 10"/>
          <p:cNvSpPr>
            <a:spLocks noGrp="1" noChangeArrowheads="1"/>
            <a:extLst>
              <a:ext uri="smNativeData">
                <pr:smNativeData xmlns:pr="smNativeData" xmlns="smNativeData" val="SMDATA_15_WHV4ZhMAAAAlAAAAZAAAAE0AAAAAAAAAADI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DAYAAA4JAAC2IgAAfBMAABAgAAAmAAAACAAAADwwAAAAAAAA"/>
              </a:ext>
            </a:extLst>
          </p:cNvSpPr>
          <p:nvPr>
            <p:ph type="ctrTitle"/>
          </p:nvPr>
        </p:nvSpPr>
        <p:spPr/>
        <p:txBody>
          <a:bodyPr vert="horz" wrap="square" lIns="0" tIns="31750" rIns="0" bIns="0" numCol="1" spcCol="215900" anchor="t">
            <a:prstTxWarp prst="textNoShape">
              <a:avLst/>
            </a:prstTxWarp>
          </a:bodyPr>
          <a:lstStyle/>
          <a:p>
            <a:pPr marL="12700" marR="5080">
              <a:lnSpc>
                <a:spcPts val="6550"/>
              </a:lnSpc>
              <a:spcBef>
                <a:spcPts val="250"/>
              </a:spcBef>
            </a:pPr>
            <a:r>
              <a:rPr sz="5500" cap="none"/>
              <a:t>RELATORIOS </a:t>
            </a:r>
            <a:r>
              <a:rPr sz="5500" cap="none">
                <a:solidFill>
                  <a:srgbClr val="1BBC9A"/>
                </a:solidFill>
              </a:rPr>
              <a:t>ANALÍTICOS</a:t>
            </a:r>
            <a:endParaRPr sz="55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extLst>
              <a:ext uri="smNativeData">
                <pr:smNativeData xmlns:pr="smNativeData" xmlns="smNativeData" val="SMDATA_15_WHV4ZhMAAAAlAAAAZAAAAE0AAAAAAAAAABQ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RgsAAD8FAABJFwAARwcAABAgAAAmAAAACAAAAP//////////"/>
              </a:ext>
            </a:extLst>
          </p:cNvSpPr>
          <p:nvPr/>
        </p:nvSpPr>
        <p:spPr>
          <a:xfrm>
            <a:off x="1832610" y="852805"/>
            <a:ext cx="1952625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70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cap="none">
                <a:latin typeface="Tahoma" pitchFamily="2" charset="0"/>
                <a:ea typeface="Calibri" pitchFamily="2" charset="0"/>
                <a:cs typeface="Tahoma" pitchFamily="2" charset="0"/>
              </a:rPr>
              <a:t>Travel</a:t>
            </a:r>
            <a:r>
              <a:rPr sz="2000" b="1" cap="none" spc="4"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>
                <a:solidFill>
                  <a:srgbClr val="1BBC9A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Agency.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  <p:sp>
        <p:nvSpPr>
          <p:cNvPr id="3" name="object 3"/>
          <p:cNvSpPr>
            <a:spLocks noGrp="1" noChangeArrowheads="1"/>
            <a:extLst>
              <a:ext uri="smNativeData">
                <pr:smNativeData xmlns:pr="smNativeData" xmlns="smNativeData" val="SMDATA_15_WHV4ZhMAAAAlAAAAZAAAAE0AAAAAAAAAADI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4G9Bf///wEAAAAAAAAAAAAAAAAAAAAAAAAAAAAAAAAAAAAAAAAAAAAAAAJ/f38A7uzhA8zMzADAwP8Af39/AAAAAAAAAAAAAAAAAAAAAAAAAAAAIQAAABgAAAAUAAAADAYAAA4JAAC2IgAAfBMAABAgAAAmAAAACAAAAD0wAAAAAAAA"/>
              </a:ext>
            </a:extLst>
          </p:cNvSpPr>
          <p:nvPr>
            <p:ph type="title"/>
          </p:nvPr>
        </p:nvSpPr>
        <p:spPr>
          <a:xfrm>
            <a:off x="982980" y="1471930"/>
            <a:ext cx="4659630" cy="1695450"/>
          </a:xfrm>
        </p:spPr>
        <p:txBody>
          <a:bodyPr vert="horz" wrap="square" lIns="0" tIns="31750" rIns="0" bIns="0" numCol="1" spcCol="215900" anchor="t">
            <a:prstTxWarp prst="textNoShape">
              <a:avLst/>
            </a:prstTxWarp>
          </a:bodyPr>
          <a:lstStyle/>
          <a:p>
            <a:pPr marL="12700" marR="5080">
              <a:lnSpc>
                <a:spcPts val="6550"/>
              </a:lnSpc>
              <a:spcBef>
                <a:spcPts val="250"/>
              </a:spcBef>
            </a:pPr>
            <a:r>
              <a:rPr sz="5500" cap="none"/>
              <a:t>RELATORIOS </a:t>
            </a:r>
            <a:r>
              <a:rPr sz="5500" cap="none">
                <a:solidFill>
                  <a:srgbClr val="1BBC9A"/>
                </a:solidFill>
              </a:rPr>
              <a:t>ANALÍTICOS</a:t>
            </a:r>
            <a:endParaRPr sz="5500" cap="none"/>
          </a:p>
        </p:txBody>
      </p:sp>
      <p:sp>
        <p:nvSpPr>
          <p:cNvPr id="4" name="object 4"/>
          <p:cNvSpPr>
            <a:extLst>
              <a:ext uri="smNativeData">
                <pr:smNativeData xmlns:pr="smNativeData" xmlns="smNativeData" val="SMDATA_15_WHV4ZhMAAAAlAAAACwAAAA0AAAAAAAAAAAAAAAAAAAAAAAAAAAAAAAAAAAAAAAAAAAEAAABQAAAAAAAAAAAA4D8AAAAAAADgPwAAAAAAAOA/AAAAAAAA4D8AAAAAAADgPwAAAAAAAOA/AAAAAAAA4D8AAAAAAADgPwAAAAAAAOA/AAAAAAAA4D8CAAAAjAAAAAEAAAAAAAAA9JMdAP///wgM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JMdAP///wEAAAAAAAAAAAAAAAAAAAAAAAAAAAAAAAAAAAAAAAAAAAAAAAB/f38A7uzhA8zMzADAwP8Af39/AAAAAAAAAAAAAAAAAAAAAAAAAAAAIQAAABgAAAAUAAAAXzIAAKcMAADCYQAAKhoAABAAAAAmAAAACAAAAP//////////"/>
              </a:ext>
            </a:extLst>
          </p:cNvSpPr>
          <p:nvPr/>
        </p:nvSpPr>
        <p:spPr>
          <a:xfrm>
            <a:off x="8188325" y="2056765"/>
            <a:ext cx="7703185" cy="2196465"/>
          </a:xfrm>
          <a:custGeom>
            <a:avLst/>
            <a:gdLst/>
            <a:ahLst/>
            <a:cxnLst/>
            <a:rect l="0" t="0" r="7703185" b="2196465"/>
            <a:pathLst>
              <a:path w="7703185" h="2196465">
                <a:moveTo>
                  <a:pt x="7382503" y="2195938"/>
                </a:moveTo>
                <a:lnTo>
                  <a:pt x="323849" y="2195938"/>
                </a:lnTo>
                <a:lnTo>
                  <a:pt x="272882" y="2191903"/>
                </a:lnTo>
                <a:lnTo>
                  <a:pt x="223629" y="2180041"/>
                </a:lnTo>
                <a:lnTo>
                  <a:pt x="176960" y="2160710"/>
                </a:lnTo>
                <a:lnTo>
                  <a:pt x="133745" y="2134271"/>
                </a:lnTo>
                <a:lnTo>
                  <a:pt x="94853" y="2101084"/>
                </a:lnTo>
                <a:lnTo>
                  <a:pt x="61666" y="2062192"/>
                </a:lnTo>
                <a:lnTo>
                  <a:pt x="35228" y="2018977"/>
                </a:lnTo>
                <a:lnTo>
                  <a:pt x="15897" y="1972308"/>
                </a:lnTo>
                <a:lnTo>
                  <a:pt x="4034" y="1923055"/>
                </a:lnTo>
                <a:lnTo>
                  <a:pt x="0" y="1872088"/>
                </a:lnTo>
                <a:lnTo>
                  <a:pt x="0" y="323850"/>
                </a:lnTo>
                <a:lnTo>
                  <a:pt x="4034" y="272882"/>
                </a:lnTo>
                <a:lnTo>
                  <a:pt x="15897" y="223629"/>
                </a:lnTo>
                <a:lnTo>
                  <a:pt x="35228" y="176960"/>
                </a:lnTo>
                <a:lnTo>
                  <a:pt x="61666" y="133745"/>
                </a:lnTo>
                <a:lnTo>
                  <a:pt x="94853" y="94853"/>
                </a:lnTo>
                <a:lnTo>
                  <a:pt x="133745" y="61666"/>
                </a:lnTo>
                <a:lnTo>
                  <a:pt x="176960" y="35228"/>
                </a:lnTo>
                <a:lnTo>
                  <a:pt x="223629" y="15897"/>
                </a:lnTo>
                <a:lnTo>
                  <a:pt x="272882" y="4034"/>
                </a:lnTo>
                <a:lnTo>
                  <a:pt x="323850" y="0"/>
                </a:lnTo>
                <a:lnTo>
                  <a:pt x="7382502" y="0"/>
                </a:lnTo>
                <a:lnTo>
                  <a:pt x="7433469" y="4034"/>
                </a:lnTo>
                <a:lnTo>
                  <a:pt x="7482722" y="15897"/>
                </a:lnTo>
                <a:lnTo>
                  <a:pt x="7529391" y="35228"/>
                </a:lnTo>
                <a:lnTo>
                  <a:pt x="7572607" y="61666"/>
                </a:lnTo>
                <a:lnTo>
                  <a:pt x="7611499" y="94853"/>
                </a:lnTo>
                <a:lnTo>
                  <a:pt x="7644685" y="133745"/>
                </a:lnTo>
                <a:lnTo>
                  <a:pt x="7671124" y="176960"/>
                </a:lnTo>
                <a:lnTo>
                  <a:pt x="7690455" y="223629"/>
                </a:lnTo>
                <a:lnTo>
                  <a:pt x="7702318" y="272882"/>
                </a:lnTo>
                <a:lnTo>
                  <a:pt x="7702939" y="280730"/>
                </a:lnTo>
                <a:lnTo>
                  <a:pt x="7702939" y="1915207"/>
                </a:lnTo>
                <a:lnTo>
                  <a:pt x="7690455" y="1972308"/>
                </a:lnTo>
                <a:lnTo>
                  <a:pt x="7671124" y="2018977"/>
                </a:lnTo>
                <a:lnTo>
                  <a:pt x="7644685" y="2062192"/>
                </a:lnTo>
                <a:lnTo>
                  <a:pt x="7611499" y="2101084"/>
                </a:lnTo>
                <a:lnTo>
                  <a:pt x="7572607" y="2134271"/>
                </a:lnTo>
                <a:lnTo>
                  <a:pt x="7529391" y="2160710"/>
                </a:lnTo>
                <a:lnTo>
                  <a:pt x="7482722" y="2180041"/>
                </a:lnTo>
                <a:lnTo>
                  <a:pt x="7433469" y="2191903"/>
                </a:lnTo>
                <a:lnTo>
                  <a:pt x="7382503" y="2195938"/>
                </a:lnTo>
                <a:close/>
              </a:path>
            </a:pathLst>
          </a:custGeom>
          <a:solidFill>
            <a:srgbClr val="F4931D">
              <a:alpha val="88000"/>
            </a:srgbClr>
          </a:solidFill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/>
          </a:p>
        </p:txBody>
      </p:sp>
      <p:sp>
        <p:nvSpPr>
          <p:cNvPr id="5" name="object 5"/>
          <p:cNvSpPr>
            <a:extLst>
              <a:ext uri="smNativeData">
                <pr:smNativeData xmlns:pr="smNativeData" xmlns="smNativeData" val="SMDATA_15_WHV4ZhMAAAAlAAAAZAAAAE0AAAAAAAAAABk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bjYAAHoRAACQXQAA/RQAABAgAAAmAAAACAAAAP//////////"/>
              </a:ext>
            </a:extLst>
          </p:cNvSpPr>
          <p:nvPr/>
        </p:nvSpPr>
        <p:spPr>
          <a:xfrm>
            <a:off x="8848090" y="2840990"/>
            <a:ext cx="6361430" cy="5708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5875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50" b="1" cap="none" spc="27">
                <a:solidFill>
                  <a:srgbClr val="FFFFFF"/>
                </a:solidFill>
              </a:rPr>
              <a:t>PACOTES</a:t>
            </a:r>
            <a:r>
              <a:rPr sz="3550" b="1" cap="none" spc="8">
                <a:solidFill>
                  <a:srgbClr val="FFFFFF"/>
                </a:solidFill>
              </a:rPr>
              <a:t> </a:t>
            </a:r>
            <a:r>
              <a:rPr sz="3550" b="1" cap="none" spc="15">
                <a:solidFill>
                  <a:srgbClr val="FFFFFF"/>
                </a:solidFill>
              </a:rPr>
              <a:t>MAIS</a:t>
            </a:r>
            <a:r>
              <a:rPr sz="3550" b="1" cap="none" spc="8">
                <a:solidFill>
                  <a:srgbClr val="FFFFFF"/>
                </a:solidFill>
              </a:rPr>
              <a:t> </a:t>
            </a:r>
            <a:r>
              <a:rPr sz="3550" b="1" cap="none" spc="23">
                <a:solidFill>
                  <a:srgbClr val="FFFFFF"/>
                </a:solidFill>
              </a:rPr>
              <a:t>VENDIDOS</a:t>
            </a:r>
            <a:endParaRPr sz="3550" cap="none"/>
          </a:p>
        </p:txBody>
      </p:sp>
      <p:sp>
        <p:nvSpPr>
          <p:cNvPr id="6" name="object 6"/>
          <p:cNvSpPr>
            <a:extLst>
              <a:ext uri="smNativeData">
                <pr:smNativeData xmlns:pr="smNativeData" xmlns="smNativeData" val="SMDATA_15_WHV4ZhMAAAAlAAAAZAAAAE0AAAAAAAAAABY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7uzhA8zMzADAwP8Af39/AAAAAAAAAAAAAAAAAAAAAAAAAAAAIQAAABgAAAAUAAAAZgYAANw3AACQDgAA5DkAABAgAAAmAAAACAAAAP//////////"/>
              </a:ext>
            </a:extLst>
          </p:cNvSpPr>
          <p:nvPr/>
        </p:nvSpPr>
        <p:spPr>
          <a:xfrm>
            <a:off x="1040130" y="9080500"/>
            <a:ext cx="1327150" cy="33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3970" rIns="0" bIns="0" numCol="1" spcCol="215900" anchor="t"/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b="1" cap="none">
                <a:latin typeface="Tahoma" pitchFamily="2" charset="0"/>
                <a:ea typeface="Calibri" pitchFamily="2" charset="0"/>
                <a:cs typeface="Tahoma" pitchFamily="2" charset="0"/>
              </a:rPr>
              <a:t>Page</a:t>
            </a:r>
            <a:r>
              <a:rPr sz="2000" b="1" cap="none" spc="-4"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 spc="-18">
                <a:latin typeface="Tahoma" pitchFamily="2" charset="0"/>
                <a:ea typeface="Calibri" pitchFamily="2" charset="0"/>
                <a:cs typeface="Tahoma" pitchFamily="2" charset="0"/>
              </a:rPr>
              <a:t>|</a:t>
            </a:r>
            <a:r>
              <a:rPr sz="2000" b="1" cap="none" spc="14">
                <a:latin typeface="Tahoma" pitchFamily="2" charset="0"/>
                <a:ea typeface="Calibri" pitchFamily="2" charset="0"/>
                <a:cs typeface="Tahoma" pitchFamily="2" charset="0"/>
              </a:rPr>
              <a:t> </a:t>
            </a:r>
            <a:r>
              <a:rPr sz="2000" b="1" cap="none">
                <a:solidFill>
                  <a:srgbClr val="F4931D"/>
                </a:solidFill>
                <a:latin typeface="Tahoma" pitchFamily="2" charset="0"/>
                <a:ea typeface="Calibri" pitchFamily="2" charset="0"/>
                <a:cs typeface="Tahoma" pitchFamily="2" charset="0"/>
              </a:rPr>
              <a:t>09.</a:t>
            </a:r>
            <a:endParaRPr sz="2000" cap="none">
              <a:latin typeface="Tahoma" pitchFamily="2" charset="0"/>
              <a:ea typeface="Calibri" pitchFamily="2" charset="0"/>
              <a:cs typeface="Tahom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1</dc:title>
  <dc:subject/>
  <dc:creator>Victor H. G. S.</dc:creator>
  <cp:keywords>DAGHksCkmkE,BAFHJWVxGPU</cp:keywords>
  <dc:description/>
  <cp:lastModifiedBy>luigi</cp:lastModifiedBy>
  <cp:revision>0</cp:revision>
  <dcterms:created xsi:type="dcterms:W3CDTF">2024-06-23T19:04:24Z</dcterms:created>
  <dcterms:modified xsi:type="dcterms:W3CDTF">2024-06-23T19:19:52Z</dcterms:modified>
</cp:coreProperties>
</file>